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4.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3932" r:id="rId2"/>
    <p:sldId id="3974" r:id="rId3"/>
    <p:sldId id="3975" r:id="rId4"/>
    <p:sldId id="3977" r:id="rId5"/>
    <p:sldId id="3976" r:id="rId6"/>
    <p:sldId id="3978" r:id="rId7"/>
  </p:sldIdLst>
  <p:sldSz cx="12192000" cy="6858000"/>
  <p:notesSz cx="7315200" cy="12344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2" userDrawn="1">
          <p15:clr>
            <a:srgbClr val="A4A3A4"/>
          </p15:clr>
        </p15:guide>
        <p15:guide id="2" pos="2064" userDrawn="1">
          <p15:clr>
            <a:srgbClr val="A4A3A4"/>
          </p15:clr>
        </p15:guide>
        <p15:guide id="3" orient="horz" pos="3912" userDrawn="1">
          <p15:clr>
            <a:srgbClr val="A4A3A4"/>
          </p15:clr>
        </p15:guide>
        <p15:guide id="4" pos="7464" userDrawn="1">
          <p15:clr>
            <a:srgbClr val="A4A3A4"/>
          </p15:clr>
        </p15:guide>
        <p15:guide id="5" pos="3840" userDrawn="1">
          <p15:clr>
            <a:srgbClr val="A4A3A4"/>
          </p15:clr>
        </p15:guide>
        <p15:guide id="6" orient="horz" pos="2712" userDrawn="1">
          <p15:clr>
            <a:srgbClr val="A4A3A4"/>
          </p15:clr>
        </p15:guide>
        <p15:guide id="7" pos="360" userDrawn="1">
          <p15:clr>
            <a:srgbClr val="A4A3A4"/>
          </p15:clr>
        </p15:guide>
        <p15:guide id="8" orient="horz" pos="768" userDrawn="1">
          <p15:clr>
            <a:srgbClr val="A4A3A4"/>
          </p15:clr>
        </p15:guide>
        <p15:guide id="9" orient="horz" pos="28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335DA3-DD31-44C6-B025-165836C7D2E3}" v="21" dt="2022-08-23T12:34:55.0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95" autoAdjust="0"/>
    <p:restoredTop sz="96201" autoAdjust="0"/>
  </p:normalViewPr>
  <p:slideViewPr>
    <p:cSldViewPr snapToGrid="0" showGuides="1">
      <p:cViewPr varScale="1">
        <p:scale>
          <a:sx n="74" d="100"/>
          <a:sy n="74" d="100"/>
        </p:scale>
        <p:origin x="1022" y="62"/>
      </p:cViewPr>
      <p:guideLst>
        <p:guide orient="horz" pos="1032"/>
        <p:guide pos="2064"/>
        <p:guide orient="horz" pos="3912"/>
        <p:guide pos="7464"/>
        <p:guide pos="3840"/>
        <p:guide orient="horz" pos="2712"/>
        <p:guide pos="360"/>
        <p:guide orient="horz" pos="768"/>
        <p:guide orient="horz" pos="28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saac Collazo" userId="9d87d7ef-a5ed-4707-9b98-df90ced858bb" providerId="ADAL" clId="{38335DA3-DD31-44C6-B025-165836C7D2E3}"/>
    <pc:docChg chg="undo custSel addSld delSld modSld sldOrd modMainMaster">
      <pc:chgData name="Isaac Collazo" userId="9d87d7ef-a5ed-4707-9b98-df90ced858bb" providerId="ADAL" clId="{38335DA3-DD31-44C6-B025-165836C7D2E3}" dt="2022-08-23T12:35:11.162" v="383" actId="20577"/>
      <pc:docMkLst>
        <pc:docMk/>
      </pc:docMkLst>
      <pc:sldChg chg="del">
        <pc:chgData name="Isaac Collazo" userId="9d87d7ef-a5ed-4707-9b98-df90ced858bb" providerId="ADAL" clId="{38335DA3-DD31-44C6-B025-165836C7D2E3}" dt="2022-08-15T20:57:01.813" v="57" actId="47"/>
        <pc:sldMkLst>
          <pc:docMk/>
          <pc:sldMk cId="2226086395" sldId="3720"/>
        </pc:sldMkLst>
      </pc:sldChg>
      <pc:sldChg chg="modSp mod">
        <pc:chgData name="Isaac Collazo" userId="9d87d7ef-a5ed-4707-9b98-df90ced858bb" providerId="ADAL" clId="{38335DA3-DD31-44C6-B025-165836C7D2E3}" dt="2022-08-15T20:56:34.907" v="48" actId="20577"/>
        <pc:sldMkLst>
          <pc:docMk/>
          <pc:sldMk cId="1898591998" sldId="3932"/>
        </pc:sldMkLst>
        <pc:spChg chg="mod">
          <ac:chgData name="Isaac Collazo" userId="9d87d7ef-a5ed-4707-9b98-df90ced858bb" providerId="ADAL" clId="{38335DA3-DD31-44C6-B025-165836C7D2E3}" dt="2022-08-15T20:56:34.907" v="48" actId="20577"/>
          <ac:spMkLst>
            <pc:docMk/>
            <pc:sldMk cId="1898591998" sldId="3932"/>
            <ac:spMk id="2" creationId="{0A209D46-D481-4BA3-8001-A0FDC18E917E}"/>
          </ac:spMkLst>
        </pc:spChg>
      </pc:sldChg>
      <pc:sldChg chg="addSp delSp modSp mod">
        <pc:chgData name="Isaac Collazo" userId="9d87d7ef-a5ed-4707-9b98-df90ced858bb" providerId="ADAL" clId="{38335DA3-DD31-44C6-B025-165836C7D2E3}" dt="2022-08-15T21:02:43.483" v="230" actId="313"/>
        <pc:sldMkLst>
          <pc:docMk/>
          <pc:sldMk cId="321375144" sldId="3974"/>
        </pc:sldMkLst>
        <pc:spChg chg="add mod">
          <ac:chgData name="Isaac Collazo" userId="9d87d7ef-a5ed-4707-9b98-df90ced858bb" providerId="ADAL" clId="{38335DA3-DD31-44C6-B025-165836C7D2E3}" dt="2022-08-15T20:58:10.556" v="99" actId="1035"/>
          <ac:spMkLst>
            <pc:docMk/>
            <pc:sldMk cId="321375144" sldId="3974"/>
            <ac:spMk id="6" creationId="{DEE1D5A3-3A71-AC82-2B26-6BC419899FAF}"/>
          </ac:spMkLst>
        </pc:spChg>
        <pc:spChg chg="add mod">
          <ac:chgData name="Isaac Collazo" userId="9d87d7ef-a5ed-4707-9b98-df90ced858bb" providerId="ADAL" clId="{38335DA3-DD31-44C6-B025-165836C7D2E3}" dt="2022-08-15T21:02:43.483" v="230" actId="313"/>
          <ac:spMkLst>
            <pc:docMk/>
            <pc:sldMk cId="321375144" sldId="3974"/>
            <ac:spMk id="7" creationId="{93F45122-CCDC-D7D4-DBF7-0D2ECE40D470}"/>
          </ac:spMkLst>
        </pc:spChg>
        <pc:spChg chg="mod">
          <ac:chgData name="Isaac Collazo" userId="9d87d7ef-a5ed-4707-9b98-df90ced858bb" providerId="ADAL" clId="{38335DA3-DD31-44C6-B025-165836C7D2E3}" dt="2022-08-15T20:57:38.434" v="64"/>
          <ac:spMkLst>
            <pc:docMk/>
            <pc:sldMk cId="321375144" sldId="3974"/>
            <ac:spMk id="92163" creationId="{00000000-0000-0000-0000-000000000000}"/>
          </ac:spMkLst>
        </pc:spChg>
        <pc:graphicFrameChg chg="add mod">
          <ac:chgData name="Isaac Collazo" userId="9d87d7ef-a5ed-4707-9b98-df90ced858bb" providerId="ADAL" clId="{38335DA3-DD31-44C6-B025-165836C7D2E3}" dt="2022-08-15T20:57:28.834" v="63" actId="14100"/>
          <ac:graphicFrameMkLst>
            <pc:docMk/>
            <pc:sldMk cId="321375144" sldId="3974"/>
            <ac:graphicFrameMk id="5" creationId="{41EE5815-8276-5B06-5717-6F1F55BD3EBE}"/>
          </ac:graphicFrameMkLst>
        </pc:graphicFrameChg>
        <pc:graphicFrameChg chg="del">
          <ac:chgData name="Isaac Collazo" userId="9d87d7ef-a5ed-4707-9b98-df90ced858bb" providerId="ADAL" clId="{38335DA3-DD31-44C6-B025-165836C7D2E3}" dt="2022-08-15T20:56:47.139" v="51" actId="478"/>
          <ac:graphicFrameMkLst>
            <pc:docMk/>
            <pc:sldMk cId="321375144" sldId="3974"/>
            <ac:graphicFrameMk id="9" creationId="{6ADB0CBE-9ED2-47CA-8027-FE64F83ED442}"/>
          </ac:graphicFrameMkLst>
        </pc:graphicFrameChg>
        <pc:graphicFrameChg chg="del">
          <ac:chgData name="Isaac Collazo" userId="9d87d7ef-a5ed-4707-9b98-df90ced858bb" providerId="ADAL" clId="{38335DA3-DD31-44C6-B025-165836C7D2E3}" dt="2022-08-15T20:56:45.638" v="50" actId="478"/>
          <ac:graphicFrameMkLst>
            <pc:docMk/>
            <pc:sldMk cId="321375144" sldId="3974"/>
            <ac:graphicFrameMk id="23" creationId="{00000000-0000-0000-0000-000000000000}"/>
          </ac:graphicFrameMkLst>
        </pc:graphicFrameChg>
      </pc:sldChg>
      <pc:sldChg chg="delSp add del mod">
        <pc:chgData name="Isaac Collazo" userId="9d87d7ef-a5ed-4707-9b98-df90ced858bb" providerId="ADAL" clId="{38335DA3-DD31-44C6-B025-165836C7D2E3}" dt="2022-08-15T20:58:54.948" v="110" actId="47"/>
        <pc:sldMkLst>
          <pc:docMk/>
          <pc:sldMk cId="2300317196" sldId="3975"/>
        </pc:sldMkLst>
        <pc:graphicFrameChg chg="del">
          <ac:chgData name="Isaac Collazo" userId="9d87d7ef-a5ed-4707-9b98-df90ced858bb" providerId="ADAL" clId="{38335DA3-DD31-44C6-B025-165836C7D2E3}" dt="2022-08-15T20:58:32.600" v="109" actId="478"/>
          <ac:graphicFrameMkLst>
            <pc:docMk/>
            <pc:sldMk cId="2300317196" sldId="3975"/>
            <ac:graphicFrameMk id="5" creationId="{41EE5815-8276-5B06-5717-6F1F55BD3EBE}"/>
          </ac:graphicFrameMkLst>
        </pc:graphicFrameChg>
      </pc:sldChg>
      <pc:sldChg chg="addSp delSp modSp add mod">
        <pc:chgData name="Isaac Collazo" userId="9d87d7ef-a5ed-4707-9b98-df90ced858bb" providerId="ADAL" clId="{38335DA3-DD31-44C6-B025-165836C7D2E3}" dt="2022-08-23T12:34:18.160" v="363"/>
        <pc:sldMkLst>
          <pc:docMk/>
          <pc:sldMk cId="3362646983" sldId="3975"/>
        </pc:sldMkLst>
        <pc:spChg chg="mod">
          <ac:chgData name="Isaac Collazo" userId="9d87d7ef-a5ed-4707-9b98-df90ced858bb" providerId="ADAL" clId="{38335DA3-DD31-44C6-B025-165836C7D2E3}" dt="2022-08-23T12:34:18.160" v="363"/>
          <ac:spMkLst>
            <pc:docMk/>
            <pc:sldMk cId="3362646983" sldId="3975"/>
            <ac:spMk id="6" creationId="{DEE1D5A3-3A71-AC82-2B26-6BC419899FAF}"/>
          </ac:spMkLst>
        </pc:spChg>
        <pc:spChg chg="mod">
          <ac:chgData name="Isaac Collazo" userId="9d87d7ef-a5ed-4707-9b98-df90ced858bb" providerId="ADAL" clId="{38335DA3-DD31-44C6-B025-165836C7D2E3}" dt="2022-08-15T21:02:38.604" v="229" actId="313"/>
          <ac:spMkLst>
            <pc:docMk/>
            <pc:sldMk cId="3362646983" sldId="3975"/>
            <ac:spMk id="7" creationId="{93F45122-CCDC-D7D4-DBF7-0D2ECE40D470}"/>
          </ac:spMkLst>
        </pc:spChg>
        <pc:spChg chg="mod">
          <ac:chgData name="Isaac Collazo" userId="9d87d7ef-a5ed-4707-9b98-df90ced858bb" providerId="ADAL" clId="{38335DA3-DD31-44C6-B025-165836C7D2E3}" dt="2022-08-15T21:01:20.662" v="194" actId="20577"/>
          <ac:spMkLst>
            <pc:docMk/>
            <pc:sldMk cId="3362646983" sldId="3975"/>
            <ac:spMk id="92163" creationId="{00000000-0000-0000-0000-000000000000}"/>
          </ac:spMkLst>
        </pc:spChg>
        <pc:graphicFrameChg chg="del">
          <ac:chgData name="Isaac Collazo" userId="9d87d7ef-a5ed-4707-9b98-df90ced858bb" providerId="ADAL" clId="{38335DA3-DD31-44C6-B025-165836C7D2E3}" dt="2022-08-15T21:00:40.264" v="160" actId="478"/>
          <ac:graphicFrameMkLst>
            <pc:docMk/>
            <pc:sldMk cId="3362646983" sldId="3975"/>
            <ac:graphicFrameMk id="5" creationId="{41EE5815-8276-5B06-5717-6F1F55BD3EBE}"/>
          </ac:graphicFrameMkLst>
        </pc:graphicFrameChg>
        <pc:graphicFrameChg chg="add mod">
          <ac:chgData name="Isaac Collazo" userId="9d87d7ef-a5ed-4707-9b98-df90ced858bb" providerId="ADAL" clId="{38335DA3-DD31-44C6-B025-165836C7D2E3}" dt="2022-08-15T21:01:02.046" v="163" actId="14100"/>
          <ac:graphicFrameMkLst>
            <pc:docMk/>
            <pc:sldMk cId="3362646983" sldId="3975"/>
            <ac:graphicFrameMk id="8" creationId="{AA4A196D-C892-200D-392D-87EB7D9A2B96}"/>
          </ac:graphicFrameMkLst>
        </pc:graphicFrameChg>
      </pc:sldChg>
      <pc:sldChg chg="add del">
        <pc:chgData name="Isaac Collazo" userId="9d87d7ef-a5ed-4707-9b98-df90ced858bb" providerId="ADAL" clId="{38335DA3-DD31-44C6-B025-165836C7D2E3}" dt="2022-08-15T20:58:27.215" v="108" actId="47"/>
        <pc:sldMkLst>
          <pc:docMk/>
          <pc:sldMk cId="639963810" sldId="3976"/>
        </pc:sldMkLst>
      </pc:sldChg>
      <pc:sldChg chg="addSp delSp modSp add mod ord">
        <pc:chgData name="Isaac Collazo" userId="9d87d7ef-a5ed-4707-9b98-df90ced858bb" providerId="ADAL" clId="{38335DA3-DD31-44C6-B025-165836C7D2E3}" dt="2022-08-23T12:34:46.909" v="368"/>
        <pc:sldMkLst>
          <pc:docMk/>
          <pc:sldMk cId="2472155075" sldId="3976"/>
        </pc:sldMkLst>
        <pc:spChg chg="mod">
          <ac:chgData name="Isaac Collazo" userId="9d87d7ef-a5ed-4707-9b98-df90ced858bb" providerId="ADAL" clId="{38335DA3-DD31-44C6-B025-165836C7D2E3}" dt="2022-08-23T12:34:46.909" v="368"/>
          <ac:spMkLst>
            <pc:docMk/>
            <pc:sldMk cId="2472155075" sldId="3976"/>
            <ac:spMk id="6" creationId="{DEE1D5A3-3A71-AC82-2B26-6BC419899FAF}"/>
          </ac:spMkLst>
        </pc:spChg>
        <pc:spChg chg="mod">
          <ac:chgData name="Isaac Collazo" userId="9d87d7ef-a5ed-4707-9b98-df90ced858bb" providerId="ADAL" clId="{38335DA3-DD31-44C6-B025-165836C7D2E3}" dt="2022-08-15T21:02:47.362" v="231" actId="313"/>
          <ac:spMkLst>
            <pc:docMk/>
            <pc:sldMk cId="2472155075" sldId="3976"/>
            <ac:spMk id="7" creationId="{93F45122-CCDC-D7D4-DBF7-0D2ECE40D470}"/>
          </ac:spMkLst>
        </pc:spChg>
        <pc:spChg chg="mod">
          <ac:chgData name="Isaac Collazo" userId="9d87d7ef-a5ed-4707-9b98-df90ced858bb" providerId="ADAL" clId="{38335DA3-DD31-44C6-B025-165836C7D2E3}" dt="2022-08-15T21:04:12.261" v="310" actId="20577"/>
          <ac:spMkLst>
            <pc:docMk/>
            <pc:sldMk cId="2472155075" sldId="3976"/>
            <ac:spMk id="92163" creationId="{00000000-0000-0000-0000-000000000000}"/>
          </ac:spMkLst>
        </pc:spChg>
        <pc:graphicFrameChg chg="del">
          <ac:chgData name="Isaac Collazo" userId="9d87d7ef-a5ed-4707-9b98-df90ced858bb" providerId="ADAL" clId="{38335DA3-DD31-44C6-B025-165836C7D2E3}" dt="2022-08-15T21:01:50.385" v="218" actId="478"/>
          <ac:graphicFrameMkLst>
            <pc:docMk/>
            <pc:sldMk cId="2472155075" sldId="3976"/>
            <ac:graphicFrameMk id="8" creationId="{AA4A196D-C892-200D-392D-87EB7D9A2B96}"/>
          </ac:graphicFrameMkLst>
        </pc:graphicFrameChg>
        <pc:graphicFrameChg chg="add mod">
          <ac:chgData name="Isaac Collazo" userId="9d87d7ef-a5ed-4707-9b98-df90ced858bb" providerId="ADAL" clId="{38335DA3-DD31-44C6-B025-165836C7D2E3}" dt="2022-08-15T21:03:41.457" v="265" actId="14100"/>
          <ac:graphicFrameMkLst>
            <pc:docMk/>
            <pc:sldMk cId="2472155075" sldId="3976"/>
            <ac:graphicFrameMk id="9" creationId="{0349621B-56BD-AB92-E179-58BFB804C7EF}"/>
          </ac:graphicFrameMkLst>
        </pc:graphicFrameChg>
      </pc:sldChg>
      <pc:sldChg chg="add del">
        <pc:chgData name="Isaac Collazo" userId="9d87d7ef-a5ed-4707-9b98-df90ced858bb" providerId="ADAL" clId="{38335DA3-DD31-44C6-B025-165836C7D2E3}" dt="2022-08-15T20:58:26.525" v="107" actId="47"/>
        <pc:sldMkLst>
          <pc:docMk/>
          <pc:sldMk cId="227368526" sldId="3977"/>
        </pc:sldMkLst>
      </pc:sldChg>
      <pc:sldChg chg="addSp delSp modSp add mod">
        <pc:chgData name="Isaac Collazo" userId="9d87d7ef-a5ed-4707-9b98-df90ced858bb" providerId="ADAL" clId="{38335DA3-DD31-44C6-B025-165836C7D2E3}" dt="2022-08-23T12:34:38.242" v="367" actId="20577"/>
        <pc:sldMkLst>
          <pc:docMk/>
          <pc:sldMk cId="2802736144" sldId="3977"/>
        </pc:sldMkLst>
        <pc:spChg chg="mod">
          <ac:chgData name="Isaac Collazo" userId="9d87d7ef-a5ed-4707-9b98-df90ced858bb" providerId="ADAL" clId="{38335DA3-DD31-44C6-B025-165836C7D2E3}" dt="2022-08-23T12:34:38.242" v="367" actId="20577"/>
          <ac:spMkLst>
            <pc:docMk/>
            <pc:sldMk cId="2802736144" sldId="3977"/>
            <ac:spMk id="6" creationId="{DEE1D5A3-3A71-AC82-2B26-6BC419899FAF}"/>
          </ac:spMkLst>
        </pc:spChg>
        <pc:spChg chg="mod">
          <ac:chgData name="Isaac Collazo" userId="9d87d7ef-a5ed-4707-9b98-df90ced858bb" providerId="ADAL" clId="{38335DA3-DD31-44C6-B025-165836C7D2E3}" dt="2022-08-15T21:02:34.629" v="228" actId="313"/>
          <ac:spMkLst>
            <pc:docMk/>
            <pc:sldMk cId="2802736144" sldId="3977"/>
            <ac:spMk id="7" creationId="{93F45122-CCDC-D7D4-DBF7-0D2ECE40D470}"/>
          </ac:spMkLst>
        </pc:spChg>
        <pc:spChg chg="mod">
          <ac:chgData name="Isaac Collazo" userId="9d87d7ef-a5ed-4707-9b98-df90ced858bb" providerId="ADAL" clId="{38335DA3-DD31-44C6-B025-165836C7D2E3}" dt="2022-08-15T21:03:02.012" v="251" actId="20577"/>
          <ac:spMkLst>
            <pc:docMk/>
            <pc:sldMk cId="2802736144" sldId="3977"/>
            <ac:spMk id="92163" creationId="{00000000-0000-0000-0000-000000000000}"/>
          </ac:spMkLst>
        </pc:spChg>
        <pc:graphicFrameChg chg="del">
          <ac:chgData name="Isaac Collazo" userId="9d87d7ef-a5ed-4707-9b98-df90ced858bb" providerId="ADAL" clId="{38335DA3-DD31-44C6-B025-165836C7D2E3}" dt="2022-08-15T21:02:15.088" v="222" actId="478"/>
          <ac:graphicFrameMkLst>
            <pc:docMk/>
            <pc:sldMk cId="2802736144" sldId="3977"/>
            <ac:graphicFrameMk id="8" creationId="{AA4A196D-C892-200D-392D-87EB7D9A2B96}"/>
          </ac:graphicFrameMkLst>
        </pc:graphicFrameChg>
        <pc:graphicFrameChg chg="add mod">
          <ac:chgData name="Isaac Collazo" userId="9d87d7ef-a5ed-4707-9b98-df90ced858bb" providerId="ADAL" clId="{38335DA3-DD31-44C6-B025-165836C7D2E3}" dt="2022-08-15T21:02:31.801" v="227" actId="14100"/>
          <ac:graphicFrameMkLst>
            <pc:docMk/>
            <pc:sldMk cId="2802736144" sldId="3977"/>
            <ac:graphicFrameMk id="9" creationId="{E0E3A8F6-09E8-6DFA-915F-730FDC70F39B}"/>
          </ac:graphicFrameMkLst>
        </pc:graphicFrameChg>
      </pc:sldChg>
      <pc:sldChg chg="add del">
        <pc:chgData name="Isaac Collazo" userId="9d87d7ef-a5ed-4707-9b98-df90ced858bb" providerId="ADAL" clId="{38335DA3-DD31-44C6-B025-165836C7D2E3}" dt="2022-08-15T20:58:25.454" v="106" actId="47"/>
        <pc:sldMkLst>
          <pc:docMk/>
          <pc:sldMk cId="421733428" sldId="3978"/>
        </pc:sldMkLst>
      </pc:sldChg>
      <pc:sldChg chg="addSp delSp modSp add mod">
        <pc:chgData name="Isaac Collazo" userId="9d87d7ef-a5ed-4707-9b98-df90ced858bb" providerId="ADAL" clId="{38335DA3-DD31-44C6-B025-165836C7D2E3}" dt="2022-08-23T12:35:11.162" v="383" actId="20577"/>
        <pc:sldMkLst>
          <pc:docMk/>
          <pc:sldMk cId="2934024235" sldId="3978"/>
        </pc:sldMkLst>
        <pc:spChg chg="mod">
          <ac:chgData name="Isaac Collazo" userId="9d87d7ef-a5ed-4707-9b98-df90ced858bb" providerId="ADAL" clId="{38335DA3-DD31-44C6-B025-165836C7D2E3}" dt="2022-08-23T12:34:55.075" v="369"/>
          <ac:spMkLst>
            <pc:docMk/>
            <pc:sldMk cId="2934024235" sldId="3978"/>
            <ac:spMk id="6" creationId="{DEE1D5A3-3A71-AC82-2B26-6BC419899FAF}"/>
          </ac:spMkLst>
        </pc:spChg>
        <pc:spChg chg="mod">
          <ac:chgData name="Isaac Collazo" userId="9d87d7ef-a5ed-4707-9b98-df90ced858bb" providerId="ADAL" clId="{38335DA3-DD31-44C6-B025-165836C7D2E3}" dt="2022-08-23T12:35:11.162" v="383" actId="20577"/>
          <ac:spMkLst>
            <pc:docMk/>
            <pc:sldMk cId="2934024235" sldId="3978"/>
            <ac:spMk id="92163" creationId="{00000000-0000-0000-0000-000000000000}"/>
          </ac:spMkLst>
        </pc:spChg>
        <pc:graphicFrameChg chg="add mod">
          <ac:chgData name="Isaac Collazo" userId="9d87d7ef-a5ed-4707-9b98-df90ced858bb" providerId="ADAL" clId="{38335DA3-DD31-44C6-B025-165836C7D2E3}" dt="2022-08-15T21:04:51.998" v="342" actId="14100"/>
          <ac:graphicFrameMkLst>
            <pc:docMk/>
            <pc:sldMk cId="2934024235" sldId="3978"/>
            <ac:graphicFrameMk id="8" creationId="{60C66A3A-C8F2-B49F-82A0-37728B8005FC}"/>
          </ac:graphicFrameMkLst>
        </pc:graphicFrameChg>
        <pc:graphicFrameChg chg="del mod">
          <ac:chgData name="Isaac Collazo" userId="9d87d7ef-a5ed-4707-9b98-df90ced858bb" providerId="ADAL" clId="{38335DA3-DD31-44C6-B025-165836C7D2E3}" dt="2022-08-15T21:04:31.922" v="337" actId="478"/>
          <ac:graphicFrameMkLst>
            <pc:docMk/>
            <pc:sldMk cId="2934024235" sldId="3978"/>
            <ac:graphicFrameMk id="9" creationId="{0349621B-56BD-AB92-E179-58BFB804C7EF}"/>
          </ac:graphicFrameMkLst>
        </pc:graphicFrameChg>
      </pc:sldChg>
      <pc:sldChg chg="add del">
        <pc:chgData name="Isaac Collazo" userId="9d87d7ef-a5ed-4707-9b98-df90ced858bb" providerId="ADAL" clId="{38335DA3-DD31-44C6-B025-165836C7D2E3}" dt="2022-08-15T20:58:24.711" v="105" actId="47"/>
        <pc:sldMkLst>
          <pc:docMk/>
          <pc:sldMk cId="3256587139" sldId="3979"/>
        </pc:sldMkLst>
      </pc:sldChg>
      <pc:sldChg chg="del">
        <pc:chgData name="Isaac Collazo" userId="9d87d7ef-a5ed-4707-9b98-df90ced858bb" providerId="ADAL" clId="{38335DA3-DD31-44C6-B025-165836C7D2E3}" dt="2022-08-15T20:57:01.813" v="57" actId="47"/>
        <pc:sldMkLst>
          <pc:docMk/>
          <pc:sldMk cId="3905841252" sldId="4031"/>
        </pc:sldMkLst>
      </pc:sldChg>
      <pc:sldChg chg="del">
        <pc:chgData name="Isaac Collazo" userId="9d87d7ef-a5ed-4707-9b98-df90ced858bb" providerId="ADAL" clId="{38335DA3-DD31-44C6-B025-165836C7D2E3}" dt="2022-08-15T20:57:01.813" v="57" actId="47"/>
        <pc:sldMkLst>
          <pc:docMk/>
          <pc:sldMk cId="3100727003" sldId="4045"/>
        </pc:sldMkLst>
      </pc:sldChg>
      <pc:sldChg chg="del">
        <pc:chgData name="Isaac Collazo" userId="9d87d7ef-a5ed-4707-9b98-df90ced858bb" providerId="ADAL" clId="{38335DA3-DD31-44C6-B025-165836C7D2E3}" dt="2022-08-15T20:57:01.813" v="57" actId="47"/>
        <pc:sldMkLst>
          <pc:docMk/>
          <pc:sldMk cId="458169422" sldId="4071"/>
        </pc:sldMkLst>
      </pc:sldChg>
      <pc:sldChg chg="del">
        <pc:chgData name="Isaac Collazo" userId="9d87d7ef-a5ed-4707-9b98-df90ced858bb" providerId="ADAL" clId="{38335DA3-DD31-44C6-B025-165836C7D2E3}" dt="2022-08-15T20:57:01.813" v="57" actId="47"/>
        <pc:sldMkLst>
          <pc:docMk/>
          <pc:sldMk cId="2889618228" sldId="4072"/>
        </pc:sldMkLst>
      </pc:sldChg>
      <pc:sldChg chg="del">
        <pc:chgData name="Isaac Collazo" userId="9d87d7ef-a5ed-4707-9b98-df90ced858bb" providerId="ADAL" clId="{38335DA3-DD31-44C6-B025-165836C7D2E3}" dt="2022-08-15T20:57:01.813" v="57" actId="47"/>
        <pc:sldMkLst>
          <pc:docMk/>
          <pc:sldMk cId="3641940045" sldId="4074"/>
        </pc:sldMkLst>
      </pc:sldChg>
      <pc:sldChg chg="del">
        <pc:chgData name="Isaac Collazo" userId="9d87d7ef-a5ed-4707-9b98-df90ced858bb" providerId="ADAL" clId="{38335DA3-DD31-44C6-B025-165836C7D2E3}" dt="2022-08-15T20:57:01.813" v="57" actId="47"/>
        <pc:sldMkLst>
          <pc:docMk/>
          <pc:sldMk cId="3129065634" sldId="4075"/>
        </pc:sldMkLst>
      </pc:sldChg>
      <pc:sldChg chg="del">
        <pc:chgData name="Isaac Collazo" userId="9d87d7ef-a5ed-4707-9b98-df90ced858bb" providerId="ADAL" clId="{38335DA3-DD31-44C6-B025-165836C7D2E3}" dt="2022-08-15T20:56:49.248" v="52" actId="47"/>
        <pc:sldMkLst>
          <pc:docMk/>
          <pc:sldMk cId="1103970257" sldId="4079"/>
        </pc:sldMkLst>
      </pc:sldChg>
      <pc:sldChg chg="del">
        <pc:chgData name="Isaac Collazo" userId="9d87d7ef-a5ed-4707-9b98-df90ced858bb" providerId="ADAL" clId="{38335DA3-DD31-44C6-B025-165836C7D2E3}" dt="2022-08-15T20:56:50.183" v="53" actId="47"/>
        <pc:sldMkLst>
          <pc:docMk/>
          <pc:sldMk cId="1372984051" sldId="4080"/>
        </pc:sldMkLst>
      </pc:sldChg>
      <pc:sldChg chg="del">
        <pc:chgData name="Isaac Collazo" userId="9d87d7ef-a5ed-4707-9b98-df90ced858bb" providerId="ADAL" clId="{38335DA3-DD31-44C6-B025-165836C7D2E3}" dt="2022-08-15T20:56:51.015" v="54" actId="47"/>
        <pc:sldMkLst>
          <pc:docMk/>
          <pc:sldMk cId="3935558795" sldId="4081"/>
        </pc:sldMkLst>
      </pc:sldChg>
      <pc:sldChg chg="del">
        <pc:chgData name="Isaac Collazo" userId="9d87d7ef-a5ed-4707-9b98-df90ced858bb" providerId="ADAL" clId="{38335DA3-DD31-44C6-B025-165836C7D2E3}" dt="2022-08-15T20:57:01.813" v="57" actId="47"/>
        <pc:sldMkLst>
          <pc:docMk/>
          <pc:sldMk cId="1362124557" sldId="4083"/>
        </pc:sldMkLst>
      </pc:sldChg>
      <pc:sldChg chg="del">
        <pc:chgData name="Isaac Collazo" userId="9d87d7ef-a5ed-4707-9b98-df90ced858bb" providerId="ADAL" clId="{38335DA3-DD31-44C6-B025-165836C7D2E3}" dt="2022-08-15T20:57:01.813" v="57" actId="47"/>
        <pc:sldMkLst>
          <pc:docMk/>
          <pc:sldMk cId="1936224759" sldId="4084"/>
        </pc:sldMkLst>
      </pc:sldChg>
      <pc:sldChg chg="del">
        <pc:chgData name="Isaac Collazo" userId="9d87d7ef-a5ed-4707-9b98-df90ced858bb" providerId="ADAL" clId="{38335DA3-DD31-44C6-B025-165836C7D2E3}" dt="2022-08-15T20:57:01.813" v="57" actId="47"/>
        <pc:sldMkLst>
          <pc:docMk/>
          <pc:sldMk cId="2740697003" sldId="4085"/>
        </pc:sldMkLst>
      </pc:sldChg>
      <pc:sldChg chg="del">
        <pc:chgData name="Isaac Collazo" userId="9d87d7ef-a5ed-4707-9b98-df90ced858bb" providerId="ADAL" clId="{38335DA3-DD31-44C6-B025-165836C7D2E3}" dt="2022-08-15T20:56:39.678" v="49" actId="47"/>
        <pc:sldMkLst>
          <pc:docMk/>
          <pc:sldMk cId="3175819904" sldId="4088"/>
        </pc:sldMkLst>
      </pc:sldChg>
      <pc:sldChg chg="del">
        <pc:chgData name="Isaac Collazo" userId="9d87d7ef-a5ed-4707-9b98-df90ced858bb" providerId="ADAL" clId="{38335DA3-DD31-44C6-B025-165836C7D2E3}" dt="2022-08-15T20:57:01.813" v="57" actId="47"/>
        <pc:sldMkLst>
          <pc:docMk/>
          <pc:sldMk cId="1324232723" sldId="4089"/>
        </pc:sldMkLst>
      </pc:sldChg>
      <pc:sldChg chg="del">
        <pc:chgData name="Isaac Collazo" userId="9d87d7ef-a5ed-4707-9b98-df90ced858bb" providerId="ADAL" clId="{38335DA3-DD31-44C6-B025-165836C7D2E3}" dt="2022-08-15T20:57:01.813" v="57" actId="47"/>
        <pc:sldMkLst>
          <pc:docMk/>
          <pc:sldMk cId="1833276694" sldId="4090"/>
        </pc:sldMkLst>
      </pc:sldChg>
      <pc:sldChg chg="del">
        <pc:chgData name="Isaac Collazo" userId="9d87d7ef-a5ed-4707-9b98-df90ced858bb" providerId="ADAL" clId="{38335DA3-DD31-44C6-B025-165836C7D2E3}" dt="2022-08-15T20:57:01.813" v="57" actId="47"/>
        <pc:sldMkLst>
          <pc:docMk/>
          <pc:sldMk cId="1250899604" sldId="4091"/>
        </pc:sldMkLst>
      </pc:sldChg>
      <pc:sldChg chg="del">
        <pc:chgData name="Isaac Collazo" userId="9d87d7ef-a5ed-4707-9b98-df90ced858bb" providerId="ADAL" clId="{38335DA3-DD31-44C6-B025-165836C7D2E3}" dt="2022-08-15T20:57:01.813" v="57" actId="47"/>
        <pc:sldMkLst>
          <pc:docMk/>
          <pc:sldMk cId="3898540498" sldId="4092"/>
        </pc:sldMkLst>
      </pc:sldChg>
      <pc:sldChg chg="del">
        <pc:chgData name="Isaac Collazo" userId="9d87d7ef-a5ed-4707-9b98-df90ced858bb" providerId="ADAL" clId="{38335DA3-DD31-44C6-B025-165836C7D2E3}" dt="2022-08-15T20:57:01.813" v="57" actId="47"/>
        <pc:sldMkLst>
          <pc:docMk/>
          <pc:sldMk cId="2788307651" sldId="4093"/>
        </pc:sldMkLst>
      </pc:sldChg>
      <pc:sldChg chg="del">
        <pc:chgData name="Isaac Collazo" userId="9d87d7ef-a5ed-4707-9b98-df90ced858bb" providerId="ADAL" clId="{38335DA3-DD31-44C6-B025-165836C7D2E3}" dt="2022-08-15T20:57:01.813" v="57" actId="47"/>
        <pc:sldMkLst>
          <pc:docMk/>
          <pc:sldMk cId="705283316" sldId="4094"/>
        </pc:sldMkLst>
      </pc:sldChg>
      <pc:sldChg chg="del">
        <pc:chgData name="Isaac Collazo" userId="9d87d7ef-a5ed-4707-9b98-df90ced858bb" providerId="ADAL" clId="{38335DA3-DD31-44C6-B025-165836C7D2E3}" dt="2022-08-15T20:57:01.813" v="57" actId="47"/>
        <pc:sldMkLst>
          <pc:docMk/>
          <pc:sldMk cId="2371004650" sldId="4095"/>
        </pc:sldMkLst>
      </pc:sldChg>
      <pc:sldChg chg="del">
        <pc:chgData name="Isaac Collazo" userId="9d87d7ef-a5ed-4707-9b98-df90ced858bb" providerId="ADAL" clId="{38335DA3-DD31-44C6-B025-165836C7D2E3}" dt="2022-08-15T20:57:01.813" v="57" actId="47"/>
        <pc:sldMkLst>
          <pc:docMk/>
          <pc:sldMk cId="3984096966" sldId="4096"/>
        </pc:sldMkLst>
      </pc:sldChg>
      <pc:sldChg chg="del">
        <pc:chgData name="Isaac Collazo" userId="9d87d7ef-a5ed-4707-9b98-df90ced858bb" providerId="ADAL" clId="{38335DA3-DD31-44C6-B025-165836C7D2E3}" dt="2022-08-15T20:57:01.813" v="57" actId="47"/>
        <pc:sldMkLst>
          <pc:docMk/>
          <pc:sldMk cId="4168544042" sldId="4097"/>
        </pc:sldMkLst>
      </pc:sldChg>
      <pc:sldChg chg="del">
        <pc:chgData name="Isaac Collazo" userId="9d87d7ef-a5ed-4707-9b98-df90ced858bb" providerId="ADAL" clId="{38335DA3-DD31-44C6-B025-165836C7D2E3}" dt="2022-08-15T20:57:01.813" v="57" actId="47"/>
        <pc:sldMkLst>
          <pc:docMk/>
          <pc:sldMk cId="1909059381" sldId="4098"/>
        </pc:sldMkLst>
      </pc:sldChg>
      <pc:sldChg chg="del">
        <pc:chgData name="Isaac Collazo" userId="9d87d7ef-a5ed-4707-9b98-df90ced858bb" providerId="ADAL" clId="{38335DA3-DD31-44C6-B025-165836C7D2E3}" dt="2022-08-15T20:57:01.813" v="57" actId="47"/>
        <pc:sldMkLst>
          <pc:docMk/>
          <pc:sldMk cId="2844281362" sldId="4100"/>
        </pc:sldMkLst>
      </pc:sldChg>
      <pc:sldChg chg="del">
        <pc:chgData name="Isaac Collazo" userId="9d87d7ef-a5ed-4707-9b98-df90ced858bb" providerId="ADAL" clId="{38335DA3-DD31-44C6-B025-165836C7D2E3}" dt="2022-08-15T20:57:01.813" v="57" actId="47"/>
        <pc:sldMkLst>
          <pc:docMk/>
          <pc:sldMk cId="1798632122" sldId="4101"/>
        </pc:sldMkLst>
      </pc:sldChg>
      <pc:sldChg chg="del">
        <pc:chgData name="Isaac Collazo" userId="9d87d7ef-a5ed-4707-9b98-df90ced858bb" providerId="ADAL" clId="{38335DA3-DD31-44C6-B025-165836C7D2E3}" dt="2022-08-15T20:57:01.813" v="57" actId="47"/>
        <pc:sldMkLst>
          <pc:docMk/>
          <pc:sldMk cId="2952078549" sldId="4102"/>
        </pc:sldMkLst>
      </pc:sldChg>
      <pc:sldChg chg="del">
        <pc:chgData name="Isaac Collazo" userId="9d87d7ef-a5ed-4707-9b98-df90ced858bb" providerId="ADAL" clId="{38335DA3-DD31-44C6-B025-165836C7D2E3}" dt="2022-08-15T20:57:01.813" v="57" actId="47"/>
        <pc:sldMkLst>
          <pc:docMk/>
          <pc:sldMk cId="4148868753" sldId="4103"/>
        </pc:sldMkLst>
      </pc:sldChg>
      <pc:sldChg chg="del">
        <pc:chgData name="Isaac Collazo" userId="9d87d7ef-a5ed-4707-9b98-df90ced858bb" providerId="ADAL" clId="{38335DA3-DD31-44C6-B025-165836C7D2E3}" dt="2022-08-15T20:57:01.813" v="57" actId="47"/>
        <pc:sldMkLst>
          <pc:docMk/>
          <pc:sldMk cId="1917408335" sldId="4104"/>
        </pc:sldMkLst>
      </pc:sldChg>
      <pc:sldChg chg="del">
        <pc:chgData name="Isaac Collazo" userId="9d87d7ef-a5ed-4707-9b98-df90ced858bb" providerId="ADAL" clId="{38335DA3-DD31-44C6-B025-165836C7D2E3}" dt="2022-08-15T20:57:01.813" v="57" actId="47"/>
        <pc:sldMkLst>
          <pc:docMk/>
          <pc:sldMk cId="1640061107" sldId="4105"/>
        </pc:sldMkLst>
      </pc:sldChg>
      <pc:sldChg chg="del">
        <pc:chgData name="Isaac Collazo" userId="9d87d7ef-a5ed-4707-9b98-df90ced858bb" providerId="ADAL" clId="{38335DA3-DD31-44C6-B025-165836C7D2E3}" dt="2022-08-15T20:57:01.813" v="57" actId="47"/>
        <pc:sldMkLst>
          <pc:docMk/>
          <pc:sldMk cId="1892555312" sldId="4106"/>
        </pc:sldMkLst>
      </pc:sldChg>
      <pc:sldChg chg="del">
        <pc:chgData name="Isaac Collazo" userId="9d87d7ef-a5ed-4707-9b98-df90ced858bb" providerId="ADAL" clId="{38335DA3-DD31-44C6-B025-165836C7D2E3}" dt="2022-08-15T20:57:01.813" v="57" actId="47"/>
        <pc:sldMkLst>
          <pc:docMk/>
          <pc:sldMk cId="2996165340" sldId="4107"/>
        </pc:sldMkLst>
      </pc:sldChg>
      <pc:sldChg chg="del">
        <pc:chgData name="Isaac Collazo" userId="9d87d7ef-a5ed-4707-9b98-df90ced858bb" providerId="ADAL" clId="{38335DA3-DD31-44C6-B025-165836C7D2E3}" dt="2022-08-15T20:57:01.813" v="57" actId="47"/>
        <pc:sldMkLst>
          <pc:docMk/>
          <pc:sldMk cId="1503707313" sldId="4108"/>
        </pc:sldMkLst>
      </pc:sldChg>
      <pc:sldChg chg="del">
        <pc:chgData name="Isaac Collazo" userId="9d87d7ef-a5ed-4707-9b98-df90ced858bb" providerId="ADAL" clId="{38335DA3-DD31-44C6-B025-165836C7D2E3}" dt="2022-08-15T20:56:51.757" v="55" actId="47"/>
        <pc:sldMkLst>
          <pc:docMk/>
          <pc:sldMk cId="2852193767" sldId="4109"/>
        </pc:sldMkLst>
      </pc:sldChg>
      <pc:sldChg chg="del">
        <pc:chgData name="Isaac Collazo" userId="9d87d7ef-a5ed-4707-9b98-df90ced858bb" providerId="ADAL" clId="{38335DA3-DD31-44C6-B025-165836C7D2E3}" dt="2022-08-15T20:56:52.612" v="56" actId="47"/>
        <pc:sldMkLst>
          <pc:docMk/>
          <pc:sldMk cId="174920816" sldId="4112"/>
        </pc:sldMkLst>
      </pc:sldChg>
      <pc:sldChg chg="del">
        <pc:chgData name="Isaac Collazo" userId="9d87d7ef-a5ed-4707-9b98-df90ced858bb" providerId="ADAL" clId="{38335DA3-DD31-44C6-B025-165836C7D2E3}" dt="2022-08-15T20:57:01.813" v="57" actId="47"/>
        <pc:sldMkLst>
          <pc:docMk/>
          <pc:sldMk cId="3328938912" sldId="4114"/>
        </pc:sldMkLst>
      </pc:sldChg>
      <pc:sldMasterChg chg="delSldLayout modSldLayout">
        <pc:chgData name="Isaac Collazo" userId="9d87d7ef-a5ed-4707-9b98-df90ced858bb" providerId="ADAL" clId="{38335DA3-DD31-44C6-B025-165836C7D2E3}" dt="2022-08-15T20:59:41.516" v="114" actId="478"/>
        <pc:sldMasterMkLst>
          <pc:docMk/>
          <pc:sldMasterMk cId="677606924" sldId="2147483660"/>
        </pc:sldMasterMkLst>
        <pc:sldLayoutChg chg="delSp mod">
          <pc:chgData name="Isaac Collazo" userId="9d87d7ef-a5ed-4707-9b98-df90ced858bb" providerId="ADAL" clId="{38335DA3-DD31-44C6-B025-165836C7D2E3}" dt="2022-08-15T20:59:28.428" v="111" actId="478"/>
          <pc:sldLayoutMkLst>
            <pc:docMk/>
            <pc:sldMasterMk cId="677606924" sldId="2147483660"/>
            <pc:sldLayoutMk cId="2363626776" sldId="2147483665"/>
          </pc:sldLayoutMkLst>
          <pc:spChg chg="del">
            <ac:chgData name="Isaac Collazo" userId="9d87d7ef-a5ed-4707-9b98-df90ced858bb" providerId="ADAL" clId="{38335DA3-DD31-44C6-B025-165836C7D2E3}" dt="2022-08-15T20:59:28.428" v="111" actId="478"/>
            <ac:spMkLst>
              <pc:docMk/>
              <pc:sldMasterMk cId="677606924" sldId="2147483660"/>
              <pc:sldLayoutMk cId="2363626776" sldId="2147483665"/>
              <ac:spMk id="10" creationId="{386979A0-BF26-1548-81F1-1C74D95539E9}"/>
            </ac:spMkLst>
          </pc:spChg>
        </pc:sldLayoutChg>
        <pc:sldLayoutChg chg="delSp mod">
          <pc:chgData name="Isaac Collazo" userId="9d87d7ef-a5ed-4707-9b98-df90ced858bb" providerId="ADAL" clId="{38335DA3-DD31-44C6-B025-165836C7D2E3}" dt="2022-08-15T20:59:34.030" v="112" actId="478"/>
          <pc:sldLayoutMkLst>
            <pc:docMk/>
            <pc:sldMasterMk cId="677606924" sldId="2147483660"/>
            <pc:sldLayoutMk cId="1411045374" sldId="2147483666"/>
          </pc:sldLayoutMkLst>
          <pc:spChg chg="del">
            <ac:chgData name="Isaac Collazo" userId="9d87d7ef-a5ed-4707-9b98-df90ced858bb" providerId="ADAL" clId="{38335DA3-DD31-44C6-B025-165836C7D2E3}" dt="2022-08-15T20:59:34.030" v="112" actId="478"/>
            <ac:spMkLst>
              <pc:docMk/>
              <pc:sldMasterMk cId="677606924" sldId="2147483660"/>
              <pc:sldLayoutMk cId="1411045374" sldId="2147483666"/>
              <ac:spMk id="15" creationId="{8D1CD48B-3AEB-BE41-A129-ABCFA5E8C911}"/>
            </ac:spMkLst>
          </pc:spChg>
        </pc:sldLayoutChg>
        <pc:sldLayoutChg chg="delSp mod">
          <pc:chgData name="Isaac Collazo" userId="9d87d7ef-a5ed-4707-9b98-df90ced858bb" providerId="ADAL" clId="{38335DA3-DD31-44C6-B025-165836C7D2E3}" dt="2022-08-15T20:59:37.981" v="113" actId="478"/>
          <pc:sldLayoutMkLst>
            <pc:docMk/>
            <pc:sldMasterMk cId="677606924" sldId="2147483660"/>
            <pc:sldLayoutMk cId="3519416194" sldId="2147483667"/>
          </pc:sldLayoutMkLst>
          <pc:spChg chg="del">
            <ac:chgData name="Isaac Collazo" userId="9d87d7ef-a5ed-4707-9b98-df90ced858bb" providerId="ADAL" clId="{38335DA3-DD31-44C6-B025-165836C7D2E3}" dt="2022-08-15T20:59:37.981" v="113" actId="478"/>
            <ac:spMkLst>
              <pc:docMk/>
              <pc:sldMasterMk cId="677606924" sldId="2147483660"/>
              <pc:sldLayoutMk cId="3519416194" sldId="2147483667"/>
              <ac:spMk id="13" creationId="{A9F24F1F-606A-1E4F-9BC2-0948035B8EEA}"/>
            </ac:spMkLst>
          </pc:spChg>
        </pc:sldLayoutChg>
        <pc:sldLayoutChg chg="delSp mod">
          <pc:chgData name="Isaac Collazo" userId="9d87d7ef-a5ed-4707-9b98-df90ced858bb" providerId="ADAL" clId="{38335DA3-DD31-44C6-B025-165836C7D2E3}" dt="2022-08-15T20:59:41.516" v="114" actId="478"/>
          <pc:sldLayoutMkLst>
            <pc:docMk/>
            <pc:sldMasterMk cId="677606924" sldId="2147483660"/>
            <pc:sldLayoutMk cId="2039382145" sldId="2147483669"/>
          </pc:sldLayoutMkLst>
          <pc:spChg chg="del">
            <ac:chgData name="Isaac Collazo" userId="9d87d7ef-a5ed-4707-9b98-df90ced858bb" providerId="ADAL" clId="{38335DA3-DD31-44C6-B025-165836C7D2E3}" dt="2022-08-15T20:59:41.516" v="114" actId="478"/>
            <ac:spMkLst>
              <pc:docMk/>
              <pc:sldMasterMk cId="677606924" sldId="2147483660"/>
              <pc:sldLayoutMk cId="2039382145" sldId="2147483669"/>
              <ac:spMk id="14" creationId="{77441868-353C-CB45-8E49-D7B5B27A6E6C}"/>
            </ac:spMkLst>
          </pc:spChg>
        </pc:sldLayoutChg>
        <pc:sldLayoutChg chg="del">
          <pc:chgData name="Isaac Collazo" userId="9d87d7ef-a5ed-4707-9b98-df90ced858bb" providerId="ADAL" clId="{38335DA3-DD31-44C6-B025-165836C7D2E3}" dt="2022-08-15T20:57:01.813" v="57" actId="47"/>
          <pc:sldLayoutMkLst>
            <pc:docMk/>
            <pc:sldMasterMk cId="677606924" sldId="2147483660"/>
            <pc:sldLayoutMk cId="2836137962" sldId="2147483674"/>
          </pc:sldLayoutMkLst>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664023316529683E-2"/>
          <c:y val="5.7127623506566763E-2"/>
          <c:w val="0.92279832504170189"/>
          <c:h val="0.844977515667234"/>
        </c:manualLayout>
      </c:layout>
      <c:barChart>
        <c:barDir val="col"/>
        <c:grouping val="clustered"/>
        <c:varyColors val="0"/>
        <c:ser>
          <c:idx val="1"/>
          <c:order val="0"/>
          <c:tx>
            <c:strRef>
              <c:f>Sheet1!$B$1</c:f>
              <c:strCache>
                <c:ptCount val="1"/>
                <c:pt idx="0">
                  <c:v>Column2</c:v>
                </c:pt>
              </c:strCache>
            </c:strRef>
          </c:tx>
          <c:spPr>
            <a:solidFill>
              <a:schemeClr val="bg1">
                <a:lumMod val="75000"/>
              </a:schemeClr>
            </a:solidFill>
            <a:ln w="19050">
              <a:solidFill>
                <a:schemeClr val="bg1">
                  <a:lumMod val="75000"/>
                </a:schemeClr>
              </a:solidFill>
            </a:ln>
          </c:spPr>
          <c:invertIfNegative val="0"/>
          <c:dPt>
            <c:idx val="0"/>
            <c:invertIfNegative val="0"/>
            <c:bubble3D val="0"/>
            <c:spPr>
              <a:solidFill>
                <a:schemeClr val="tx2"/>
              </a:solidFill>
              <a:ln w="19050">
                <a:solidFill>
                  <a:schemeClr val="tx2"/>
                </a:solidFill>
              </a:ln>
            </c:spPr>
            <c:extLst>
              <c:ext xmlns:c16="http://schemas.microsoft.com/office/drawing/2014/chart" uri="{C3380CC4-5D6E-409C-BE32-E72D297353CC}">
                <c16:uniqueId val="{00000001-9610-4276-83BB-7973A2154BA1}"/>
              </c:ext>
            </c:extLst>
          </c:dPt>
          <c:dPt>
            <c:idx val="28"/>
            <c:invertIfNegative val="0"/>
            <c:bubble3D val="0"/>
            <c:extLst>
              <c:ext xmlns:c16="http://schemas.microsoft.com/office/drawing/2014/chart" uri="{C3380CC4-5D6E-409C-BE32-E72D297353CC}">
                <c16:uniqueId val="{00000002-9610-4276-83BB-7973A2154BA1}"/>
              </c:ext>
            </c:extLst>
          </c:dPt>
          <c:dPt>
            <c:idx val="29"/>
            <c:invertIfNegative val="0"/>
            <c:bubble3D val="0"/>
            <c:spPr>
              <a:solidFill>
                <a:schemeClr val="tx2"/>
              </a:solidFill>
              <a:ln w="19050">
                <a:solidFill>
                  <a:schemeClr val="tx2"/>
                </a:solidFill>
              </a:ln>
            </c:spPr>
            <c:extLst>
              <c:ext xmlns:c16="http://schemas.microsoft.com/office/drawing/2014/chart" uri="{C3380CC4-5D6E-409C-BE32-E72D297353CC}">
                <c16:uniqueId val="{00000004-9610-4276-83BB-7973A2154BA1}"/>
              </c:ext>
            </c:extLst>
          </c:dPt>
          <c:dLbls>
            <c:delete val="1"/>
          </c:dLbls>
          <c:cat>
            <c:numRef>
              <c:f>Sheet1!$A$2:$A$31</c:f>
              <c:numCache>
                <c:formatCode>mmm\-yy</c:formatCode>
                <c:ptCount val="30"/>
                <c:pt idx="0">
                  <c:v>43862</c:v>
                </c:pt>
                <c:pt idx="1">
                  <c:v>43891</c:v>
                </c:pt>
                <c:pt idx="2">
                  <c:v>43922</c:v>
                </c:pt>
                <c:pt idx="3">
                  <c:v>43952</c:v>
                </c:pt>
                <c:pt idx="4">
                  <c:v>43983</c:v>
                </c:pt>
                <c:pt idx="5">
                  <c:v>44013</c:v>
                </c:pt>
                <c:pt idx="6">
                  <c:v>44044</c:v>
                </c:pt>
                <c:pt idx="7">
                  <c:v>44075</c:v>
                </c:pt>
                <c:pt idx="8">
                  <c:v>44105</c:v>
                </c:pt>
                <c:pt idx="9">
                  <c:v>44136</c:v>
                </c:pt>
                <c:pt idx="10">
                  <c:v>44166</c:v>
                </c:pt>
                <c:pt idx="11">
                  <c:v>44197</c:v>
                </c:pt>
                <c:pt idx="12">
                  <c:v>44228</c:v>
                </c:pt>
                <c:pt idx="13">
                  <c:v>44256</c:v>
                </c:pt>
                <c:pt idx="14">
                  <c:v>44287</c:v>
                </c:pt>
                <c:pt idx="15">
                  <c:v>44317</c:v>
                </c:pt>
                <c:pt idx="16">
                  <c:v>44348</c:v>
                </c:pt>
                <c:pt idx="17">
                  <c:v>44378</c:v>
                </c:pt>
                <c:pt idx="18">
                  <c:v>44409</c:v>
                </c:pt>
                <c:pt idx="19">
                  <c:v>44440</c:v>
                </c:pt>
                <c:pt idx="20">
                  <c:v>44470</c:v>
                </c:pt>
                <c:pt idx="21">
                  <c:v>44501</c:v>
                </c:pt>
                <c:pt idx="22">
                  <c:v>44531</c:v>
                </c:pt>
                <c:pt idx="23">
                  <c:v>44562</c:v>
                </c:pt>
                <c:pt idx="24">
                  <c:v>44593</c:v>
                </c:pt>
                <c:pt idx="25">
                  <c:v>44621</c:v>
                </c:pt>
                <c:pt idx="26">
                  <c:v>44652</c:v>
                </c:pt>
                <c:pt idx="27">
                  <c:v>44682</c:v>
                </c:pt>
                <c:pt idx="28">
                  <c:v>44713</c:v>
                </c:pt>
                <c:pt idx="29">
                  <c:v>44743</c:v>
                </c:pt>
              </c:numCache>
            </c:numRef>
          </c:cat>
          <c:val>
            <c:numRef>
              <c:f>Sheet1!$B$2:$B$31</c:f>
              <c:numCache>
                <c:formatCode>General</c:formatCode>
                <c:ptCount val="30"/>
                <c:pt idx="0">
                  <c:v>152504</c:v>
                </c:pt>
                <c:pt idx="1">
                  <c:v>151006</c:v>
                </c:pt>
                <c:pt idx="2">
                  <c:v>130513</c:v>
                </c:pt>
                <c:pt idx="3">
                  <c:v>133155</c:v>
                </c:pt>
                <c:pt idx="4">
                  <c:v>137660</c:v>
                </c:pt>
                <c:pt idx="5">
                  <c:v>139048</c:v>
                </c:pt>
                <c:pt idx="6">
                  <c:v>140713</c:v>
                </c:pt>
                <c:pt idx="7">
                  <c:v>141632</c:v>
                </c:pt>
                <c:pt idx="8">
                  <c:v>142279</c:v>
                </c:pt>
                <c:pt idx="9">
                  <c:v>142612</c:v>
                </c:pt>
                <c:pt idx="10">
                  <c:v>142497</c:v>
                </c:pt>
                <c:pt idx="11">
                  <c:v>143017</c:v>
                </c:pt>
                <c:pt idx="12">
                  <c:v>143727</c:v>
                </c:pt>
                <c:pt idx="13">
                  <c:v>144431</c:v>
                </c:pt>
                <c:pt idx="14">
                  <c:v>144694</c:v>
                </c:pt>
                <c:pt idx="15">
                  <c:v>145141</c:v>
                </c:pt>
                <c:pt idx="16">
                  <c:v>145698</c:v>
                </c:pt>
                <c:pt idx="17">
                  <c:v>146387</c:v>
                </c:pt>
                <c:pt idx="18">
                  <c:v>146904</c:v>
                </c:pt>
                <c:pt idx="19">
                  <c:v>147328</c:v>
                </c:pt>
                <c:pt idx="20">
                  <c:v>148005</c:v>
                </c:pt>
                <c:pt idx="21">
                  <c:v>148652</c:v>
                </c:pt>
                <c:pt idx="22">
                  <c:v>149240</c:v>
                </c:pt>
                <c:pt idx="23">
                  <c:v>149744</c:v>
                </c:pt>
                <c:pt idx="24">
                  <c:v>150458</c:v>
                </c:pt>
                <c:pt idx="25">
                  <c:v>150856</c:v>
                </c:pt>
                <c:pt idx="26">
                  <c:v>151224</c:v>
                </c:pt>
                <c:pt idx="27">
                  <c:v>151610</c:v>
                </c:pt>
                <c:pt idx="28">
                  <c:v>152008</c:v>
                </c:pt>
                <c:pt idx="29">
                  <c:v>152536</c:v>
                </c:pt>
              </c:numCache>
            </c:numRef>
          </c:val>
          <c:extLst>
            <c:ext xmlns:c16="http://schemas.microsoft.com/office/drawing/2014/chart" uri="{C3380CC4-5D6E-409C-BE32-E72D297353CC}">
              <c16:uniqueId val="{00000005-9610-4276-83BB-7973A2154BA1}"/>
            </c:ext>
          </c:extLst>
        </c:ser>
        <c:dLbls>
          <c:showLegendKey val="0"/>
          <c:showVal val="1"/>
          <c:showCatName val="0"/>
          <c:showSerName val="0"/>
          <c:showPercent val="0"/>
          <c:showBubbleSize val="0"/>
        </c:dLbls>
        <c:gapWidth val="60"/>
        <c:axId val="246111808"/>
        <c:axId val="246112200"/>
      </c:barChart>
      <c:lineChart>
        <c:grouping val="standard"/>
        <c:varyColors val="0"/>
        <c:ser>
          <c:idx val="0"/>
          <c:order val="1"/>
          <c:tx>
            <c:strRef>
              <c:f>Sheet1!$C$1</c:f>
              <c:strCache>
                <c:ptCount val="1"/>
                <c:pt idx="0">
                  <c:v>Column1</c:v>
                </c:pt>
              </c:strCache>
            </c:strRef>
          </c:tx>
          <c:spPr>
            <a:ln w="47625">
              <a:solidFill>
                <a:srgbClr val="FFC000"/>
              </a:solidFill>
            </a:ln>
          </c:spPr>
          <c:marker>
            <c:symbol val="none"/>
          </c:marker>
          <c:cat>
            <c:numRef>
              <c:f>Sheet1!$A$2:$A$31</c:f>
              <c:numCache>
                <c:formatCode>mmm\-yy</c:formatCode>
                <c:ptCount val="30"/>
                <c:pt idx="0">
                  <c:v>43862</c:v>
                </c:pt>
                <c:pt idx="1">
                  <c:v>43891</c:v>
                </c:pt>
                <c:pt idx="2">
                  <c:v>43922</c:v>
                </c:pt>
                <c:pt idx="3">
                  <c:v>43952</c:v>
                </c:pt>
                <c:pt idx="4">
                  <c:v>43983</c:v>
                </c:pt>
                <c:pt idx="5">
                  <c:v>44013</c:v>
                </c:pt>
                <c:pt idx="6">
                  <c:v>44044</c:v>
                </c:pt>
                <c:pt idx="7">
                  <c:v>44075</c:v>
                </c:pt>
                <c:pt idx="8">
                  <c:v>44105</c:v>
                </c:pt>
                <c:pt idx="9">
                  <c:v>44136</c:v>
                </c:pt>
                <c:pt idx="10">
                  <c:v>44166</c:v>
                </c:pt>
                <c:pt idx="11">
                  <c:v>44197</c:v>
                </c:pt>
                <c:pt idx="12">
                  <c:v>44228</c:v>
                </c:pt>
                <c:pt idx="13">
                  <c:v>44256</c:v>
                </c:pt>
                <c:pt idx="14">
                  <c:v>44287</c:v>
                </c:pt>
                <c:pt idx="15">
                  <c:v>44317</c:v>
                </c:pt>
                <c:pt idx="16">
                  <c:v>44348</c:v>
                </c:pt>
                <c:pt idx="17">
                  <c:v>44378</c:v>
                </c:pt>
                <c:pt idx="18">
                  <c:v>44409</c:v>
                </c:pt>
                <c:pt idx="19">
                  <c:v>44440</c:v>
                </c:pt>
                <c:pt idx="20">
                  <c:v>44470</c:v>
                </c:pt>
                <c:pt idx="21">
                  <c:v>44501</c:v>
                </c:pt>
                <c:pt idx="22">
                  <c:v>44531</c:v>
                </c:pt>
                <c:pt idx="23">
                  <c:v>44562</c:v>
                </c:pt>
                <c:pt idx="24">
                  <c:v>44593</c:v>
                </c:pt>
                <c:pt idx="25">
                  <c:v>44621</c:v>
                </c:pt>
                <c:pt idx="26">
                  <c:v>44652</c:v>
                </c:pt>
                <c:pt idx="27">
                  <c:v>44682</c:v>
                </c:pt>
                <c:pt idx="28">
                  <c:v>44713</c:v>
                </c:pt>
                <c:pt idx="29">
                  <c:v>44743</c:v>
                </c:pt>
              </c:numCache>
            </c:numRef>
          </c:cat>
          <c:val>
            <c:numRef>
              <c:f>Sheet1!$C$2:$C$31</c:f>
              <c:numCache>
                <c:formatCode>General</c:formatCode>
                <c:ptCount val="30"/>
                <c:pt idx="0">
                  <c:v>152504</c:v>
                </c:pt>
                <c:pt idx="1">
                  <c:v>152504</c:v>
                </c:pt>
                <c:pt idx="2">
                  <c:v>152504</c:v>
                </c:pt>
                <c:pt idx="3">
                  <c:v>152504</c:v>
                </c:pt>
                <c:pt idx="4">
                  <c:v>152504</c:v>
                </c:pt>
                <c:pt idx="5">
                  <c:v>152504</c:v>
                </c:pt>
                <c:pt idx="6">
                  <c:v>152504</c:v>
                </c:pt>
                <c:pt idx="7">
                  <c:v>152504</c:v>
                </c:pt>
                <c:pt idx="8">
                  <c:v>152504</c:v>
                </c:pt>
                <c:pt idx="9">
                  <c:v>152504</c:v>
                </c:pt>
                <c:pt idx="10">
                  <c:v>152504</c:v>
                </c:pt>
                <c:pt idx="11">
                  <c:v>152504</c:v>
                </c:pt>
                <c:pt idx="12">
                  <c:v>152504</c:v>
                </c:pt>
                <c:pt idx="13">
                  <c:v>152504</c:v>
                </c:pt>
                <c:pt idx="14">
                  <c:v>152504</c:v>
                </c:pt>
                <c:pt idx="15">
                  <c:v>152504</c:v>
                </c:pt>
                <c:pt idx="16">
                  <c:v>152504</c:v>
                </c:pt>
                <c:pt idx="17">
                  <c:v>152504</c:v>
                </c:pt>
                <c:pt idx="18">
                  <c:v>152504</c:v>
                </c:pt>
                <c:pt idx="19">
                  <c:v>152504</c:v>
                </c:pt>
                <c:pt idx="20">
                  <c:v>152504</c:v>
                </c:pt>
                <c:pt idx="21">
                  <c:v>152504</c:v>
                </c:pt>
                <c:pt idx="22">
                  <c:v>152504</c:v>
                </c:pt>
                <c:pt idx="23">
                  <c:v>152504</c:v>
                </c:pt>
                <c:pt idx="24">
                  <c:v>152504</c:v>
                </c:pt>
                <c:pt idx="25">
                  <c:v>152504</c:v>
                </c:pt>
                <c:pt idx="26">
                  <c:v>152504</c:v>
                </c:pt>
                <c:pt idx="27">
                  <c:v>152504</c:v>
                </c:pt>
                <c:pt idx="28">
                  <c:v>152504</c:v>
                </c:pt>
                <c:pt idx="29">
                  <c:v>152504</c:v>
                </c:pt>
              </c:numCache>
            </c:numRef>
          </c:val>
          <c:smooth val="0"/>
          <c:extLst>
            <c:ext xmlns:c16="http://schemas.microsoft.com/office/drawing/2014/chart" uri="{C3380CC4-5D6E-409C-BE32-E72D297353CC}">
              <c16:uniqueId val="{00000006-9610-4276-83BB-7973A2154BA1}"/>
            </c:ext>
          </c:extLst>
        </c:ser>
        <c:dLbls>
          <c:showLegendKey val="0"/>
          <c:showVal val="0"/>
          <c:showCatName val="0"/>
          <c:showSerName val="0"/>
          <c:showPercent val="0"/>
          <c:showBubbleSize val="0"/>
        </c:dLbls>
        <c:marker val="1"/>
        <c:smooth val="0"/>
        <c:axId val="246111808"/>
        <c:axId val="246112200"/>
      </c:lineChart>
      <c:catAx>
        <c:axId val="246111808"/>
        <c:scaling>
          <c:orientation val="minMax"/>
        </c:scaling>
        <c:delete val="0"/>
        <c:axPos val="b"/>
        <c:numFmt formatCode="[$-409]mmm\-yy;@" sourceLinked="0"/>
        <c:majorTickMark val="out"/>
        <c:minorTickMark val="none"/>
        <c:tickLblPos val="low"/>
        <c:spPr>
          <a:ln>
            <a:solidFill>
              <a:srgbClr val="000000"/>
            </a:solidFill>
          </a:ln>
        </c:spPr>
        <c:txPr>
          <a:bodyPr rot="0" vert="horz"/>
          <a:lstStyle/>
          <a:p>
            <a:pPr>
              <a:defRPr sz="1400" b="0">
                <a:solidFill>
                  <a:schemeClr val="tx1"/>
                </a:solidFill>
                <a:latin typeface="+mn-lt"/>
              </a:defRPr>
            </a:pPr>
            <a:endParaRPr lang="en-US"/>
          </a:p>
        </c:txPr>
        <c:crossAx val="246112200"/>
        <c:crosses val="autoZero"/>
        <c:auto val="0"/>
        <c:lblAlgn val="ctr"/>
        <c:lblOffset val="100"/>
        <c:noMultiLvlLbl val="0"/>
      </c:catAx>
      <c:valAx>
        <c:axId val="246112200"/>
        <c:scaling>
          <c:orientation val="minMax"/>
          <c:min val="125000"/>
        </c:scaling>
        <c:delete val="0"/>
        <c:axPos val="l"/>
        <c:majorGridlines>
          <c:spPr>
            <a:ln>
              <a:solidFill>
                <a:schemeClr val="bg1">
                  <a:lumMod val="75000"/>
                </a:schemeClr>
              </a:solidFill>
            </a:ln>
          </c:spPr>
        </c:majorGridlines>
        <c:numFmt formatCode="#,##0" sourceLinked="0"/>
        <c:majorTickMark val="out"/>
        <c:minorTickMark val="none"/>
        <c:tickLblPos val="nextTo"/>
        <c:spPr>
          <a:ln>
            <a:solidFill>
              <a:schemeClr val="bg1">
                <a:lumMod val="50000"/>
              </a:schemeClr>
            </a:solidFill>
          </a:ln>
        </c:spPr>
        <c:txPr>
          <a:bodyPr/>
          <a:lstStyle/>
          <a:p>
            <a:pPr>
              <a:defRPr b="0">
                <a:solidFill>
                  <a:schemeClr val="tx1"/>
                </a:solidFill>
                <a:latin typeface="+mn-lt"/>
              </a:defRPr>
            </a:pPr>
            <a:endParaRPr lang="en-US"/>
          </a:p>
        </c:txPr>
        <c:crossAx val="246111808"/>
        <c:crosses val="autoZero"/>
        <c:crossBetween val="between"/>
        <c:dispUnits>
          <c:builtInUnit val="thousands"/>
        </c:dispUnits>
      </c:valAx>
      <c:spPr>
        <a:noFill/>
        <a:ln w="25400">
          <a:noFill/>
        </a:ln>
      </c:spPr>
    </c:plotArea>
    <c:plotVisOnly val="1"/>
    <c:dispBlanksAs val="gap"/>
    <c:showDLblsOverMax val="0"/>
  </c:chart>
  <c:spPr>
    <a:ln>
      <a:noFill/>
    </a:ln>
  </c:spPr>
  <c:txPr>
    <a:bodyPr/>
    <a:lstStyle/>
    <a:p>
      <a:pPr>
        <a:defRPr sz="1400" b="1">
          <a:solidFill>
            <a:srgbClr val="000000"/>
          </a:solidFill>
          <a:latin typeface="Arial" panose="020B0604020202020204" pitchFamily="34" charset="0"/>
          <a:cs typeface="Arial" panose="020B060402020202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SA Urat</c:v>
                </c:pt>
              </c:strCache>
            </c:strRef>
          </c:tx>
          <c:spPr>
            <a:ln w="44450" cap="rnd">
              <a:solidFill>
                <a:schemeClr val="tx2"/>
              </a:solidFill>
              <a:round/>
            </a:ln>
            <a:effectLst/>
          </c:spPr>
          <c:marker>
            <c:symbol val="none"/>
          </c:marker>
          <c:dLbls>
            <c:dLbl>
              <c:idx val="145"/>
              <c:layout>
                <c:manualLayout>
                  <c:x val="-2.6285714285714287E-2"/>
                  <c:y val="-5.32498042286609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CA9-48E0-B69D-C2F22C225B00}"/>
                </c:ext>
              </c:extLst>
            </c:dLbl>
            <c:dLbl>
              <c:idx val="174"/>
              <c:layout>
                <c:manualLayout>
                  <c:x val="0"/>
                  <c:y val="8.144087705559906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CA9-48E0-B69D-C2F22C225B00}"/>
                </c:ext>
              </c:extLst>
            </c:dLbl>
            <c:numFmt formatCode="0.0&quot;%&quot;" sourceLinked="0"/>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Sheet1!$A$2:$A$176</c:f>
              <c:numCache>
                <c:formatCode>mmm\-yy</c:formatCode>
                <c:ptCount val="175"/>
                <c:pt idx="0">
                  <c:v>39448</c:v>
                </c:pt>
                <c:pt idx="1">
                  <c:v>39479</c:v>
                </c:pt>
                <c:pt idx="2">
                  <c:v>39508</c:v>
                </c:pt>
                <c:pt idx="3">
                  <c:v>39539</c:v>
                </c:pt>
                <c:pt idx="4">
                  <c:v>39569</c:v>
                </c:pt>
                <c:pt idx="5">
                  <c:v>39600</c:v>
                </c:pt>
                <c:pt idx="6">
                  <c:v>39630</c:v>
                </c:pt>
                <c:pt idx="7">
                  <c:v>39661</c:v>
                </c:pt>
                <c:pt idx="8">
                  <c:v>39692</c:v>
                </c:pt>
                <c:pt idx="9">
                  <c:v>39722</c:v>
                </c:pt>
                <c:pt idx="10">
                  <c:v>39753</c:v>
                </c:pt>
                <c:pt idx="11">
                  <c:v>39783</c:v>
                </c:pt>
                <c:pt idx="12">
                  <c:v>39814</c:v>
                </c:pt>
                <c:pt idx="13">
                  <c:v>39845</c:v>
                </c:pt>
                <c:pt idx="14">
                  <c:v>39873</c:v>
                </c:pt>
                <c:pt idx="15">
                  <c:v>39904</c:v>
                </c:pt>
                <c:pt idx="16">
                  <c:v>39934</c:v>
                </c:pt>
                <c:pt idx="17">
                  <c:v>39965</c:v>
                </c:pt>
                <c:pt idx="18">
                  <c:v>39995</c:v>
                </c:pt>
                <c:pt idx="19">
                  <c:v>40026</c:v>
                </c:pt>
                <c:pt idx="20">
                  <c:v>40057</c:v>
                </c:pt>
                <c:pt idx="21">
                  <c:v>40087</c:v>
                </c:pt>
                <c:pt idx="22">
                  <c:v>40118</c:v>
                </c:pt>
                <c:pt idx="23">
                  <c:v>40148</c:v>
                </c:pt>
                <c:pt idx="24">
                  <c:v>40179</c:v>
                </c:pt>
                <c:pt idx="25">
                  <c:v>40210</c:v>
                </c:pt>
                <c:pt idx="26">
                  <c:v>40238</c:v>
                </c:pt>
                <c:pt idx="27">
                  <c:v>40269</c:v>
                </c:pt>
                <c:pt idx="28">
                  <c:v>40299</c:v>
                </c:pt>
                <c:pt idx="29">
                  <c:v>40330</c:v>
                </c:pt>
                <c:pt idx="30">
                  <c:v>40360</c:v>
                </c:pt>
                <c:pt idx="31">
                  <c:v>40391</c:v>
                </c:pt>
                <c:pt idx="32">
                  <c:v>40422</c:v>
                </c:pt>
                <c:pt idx="33">
                  <c:v>40452</c:v>
                </c:pt>
                <c:pt idx="34">
                  <c:v>40483</c:v>
                </c:pt>
                <c:pt idx="35">
                  <c:v>40513</c:v>
                </c:pt>
                <c:pt idx="36">
                  <c:v>40544</c:v>
                </c:pt>
                <c:pt idx="37">
                  <c:v>40575</c:v>
                </c:pt>
                <c:pt idx="38">
                  <c:v>40603</c:v>
                </c:pt>
                <c:pt idx="39">
                  <c:v>40634</c:v>
                </c:pt>
                <c:pt idx="40">
                  <c:v>40664</c:v>
                </c:pt>
                <c:pt idx="41">
                  <c:v>40695</c:v>
                </c:pt>
                <c:pt idx="42">
                  <c:v>40725</c:v>
                </c:pt>
                <c:pt idx="43">
                  <c:v>40756</c:v>
                </c:pt>
                <c:pt idx="44">
                  <c:v>40787</c:v>
                </c:pt>
                <c:pt idx="45">
                  <c:v>40817</c:v>
                </c:pt>
                <c:pt idx="46">
                  <c:v>40848</c:v>
                </c:pt>
                <c:pt idx="47">
                  <c:v>40878</c:v>
                </c:pt>
                <c:pt idx="48">
                  <c:v>40909</c:v>
                </c:pt>
                <c:pt idx="49">
                  <c:v>40940</c:v>
                </c:pt>
                <c:pt idx="50">
                  <c:v>40969</c:v>
                </c:pt>
                <c:pt idx="51">
                  <c:v>41000</c:v>
                </c:pt>
                <c:pt idx="52">
                  <c:v>41030</c:v>
                </c:pt>
                <c:pt idx="53">
                  <c:v>41061</c:v>
                </c:pt>
                <c:pt idx="54">
                  <c:v>41091</c:v>
                </c:pt>
                <c:pt idx="55">
                  <c:v>41122</c:v>
                </c:pt>
                <c:pt idx="56">
                  <c:v>41153</c:v>
                </c:pt>
                <c:pt idx="57">
                  <c:v>41183</c:v>
                </c:pt>
                <c:pt idx="58">
                  <c:v>41214</c:v>
                </c:pt>
                <c:pt idx="59">
                  <c:v>41244</c:v>
                </c:pt>
                <c:pt idx="60">
                  <c:v>41275</c:v>
                </c:pt>
                <c:pt idx="61">
                  <c:v>41306</c:v>
                </c:pt>
                <c:pt idx="62">
                  <c:v>41334</c:v>
                </c:pt>
                <c:pt idx="63">
                  <c:v>41365</c:v>
                </c:pt>
                <c:pt idx="64">
                  <c:v>41395</c:v>
                </c:pt>
                <c:pt idx="65">
                  <c:v>41426</c:v>
                </c:pt>
                <c:pt idx="66">
                  <c:v>41456</c:v>
                </c:pt>
                <c:pt idx="67">
                  <c:v>41487</c:v>
                </c:pt>
                <c:pt idx="68">
                  <c:v>41518</c:v>
                </c:pt>
                <c:pt idx="69">
                  <c:v>41548</c:v>
                </c:pt>
                <c:pt idx="70">
                  <c:v>41579</c:v>
                </c:pt>
                <c:pt idx="71">
                  <c:v>41609</c:v>
                </c:pt>
                <c:pt idx="72">
                  <c:v>41640</c:v>
                </c:pt>
                <c:pt idx="73">
                  <c:v>41671</c:v>
                </c:pt>
                <c:pt idx="74">
                  <c:v>41699</c:v>
                </c:pt>
                <c:pt idx="75">
                  <c:v>41730</c:v>
                </c:pt>
                <c:pt idx="76">
                  <c:v>41760</c:v>
                </c:pt>
                <c:pt idx="77">
                  <c:v>41791</c:v>
                </c:pt>
                <c:pt idx="78">
                  <c:v>41821</c:v>
                </c:pt>
                <c:pt idx="79">
                  <c:v>41852</c:v>
                </c:pt>
                <c:pt idx="80">
                  <c:v>41883</c:v>
                </c:pt>
                <c:pt idx="81">
                  <c:v>41913</c:v>
                </c:pt>
                <c:pt idx="82">
                  <c:v>41944</c:v>
                </c:pt>
                <c:pt idx="83">
                  <c:v>41974</c:v>
                </c:pt>
                <c:pt idx="84">
                  <c:v>42005</c:v>
                </c:pt>
                <c:pt idx="85">
                  <c:v>42036</c:v>
                </c:pt>
                <c:pt idx="86">
                  <c:v>42064</c:v>
                </c:pt>
                <c:pt idx="87">
                  <c:v>42095</c:v>
                </c:pt>
                <c:pt idx="88">
                  <c:v>42125</c:v>
                </c:pt>
                <c:pt idx="89">
                  <c:v>42156</c:v>
                </c:pt>
                <c:pt idx="90">
                  <c:v>42186</c:v>
                </c:pt>
                <c:pt idx="91">
                  <c:v>42217</c:v>
                </c:pt>
                <c:pt idx="92">
                  <c:v>42248</c:v>
                </c:pt>
                <c:pt idx="93">
                  <c:v>42278</c:v>
                </c:pt>
                <c:pt idx="94">
                  <c:v>42309</c:v>
                </c:pt>
                <c:pt idx="95">
                  <c:v>42339</c:v>
                </c:pt>
                <c:pt idx="96">
                  <c:v>42370</c:v>
                </c:pt>
                <c:pt idx="97">
                  <c:v>42401</c:v>
                </c:pt>
                <c:pt idx="98">
                  <c:v>42430</c:v>
                </c:pt>
                <c:pt idx="99">
                  <c:v>42461</c:v>
                </c:pt>
                <c:pt idx="100">
                  <c:v>42491</c:v>
                </c:pt>
                <c:pt idx="101">
                  <c:v>42522</c:v>
                </c:pt>
                <c:pt idx="102">
                  <c:v>42552</c:v>
                </c:pt>
                <c:pt idx="103">
                  <c:v>42583</c:v>
                </c:pt>
                <c:pt idx="104">
                  <c:v>42614</c:v>
                </c:pt>
                <c:pt idx="105">
                  <c:v>42644</c:v>
                </c:pt>
                <c:pt idx="106">
                  <c:v>42675</c:v>
                </c:pt>
                <c:pt idx="107">
                  <c:v>42705</c:v>
                </c:pt>
                <c:pt idx="108">
                  <c:v>42736</c:v>
                </c:pt>
                <c:pt idx="109">
                  <c:v>42767</c:v>
                </c:pt>
                <c:pt idx="110">
                  <c:v>42795</c:v>
                </c:pt>
                <c:pt idx="111">
                  <c:v>42826</c:v>
                </c:pt>
                <c:pt idx="112">
                  <c:v>42856</c:v>
                </c:pt>
                <c:pt idx="113">
                  <c:v>42887</c:v>
                </c:pt>
                <c:pt idx="114">
                  <c:v>42917</c:v>
                </c:pt>
                <c:pt idx="115">
                  <c:v>42948</c:v>
                </c:pt>
                <c:pt idx="116">
                  <c:v>42979</c:v>
                </c:pt>
                <c:pt idx="117">
                  <c:v>43009</c:v>
                </c:pt>
                <c:pt idx="118">
                  <c:v>43040</c:v>
                </c:pt>
                <c:pt idx="119">
                  <c:v>43070</c:v>
                </c:pt>
                <c:pt idx="120">
                  <c:v>43101</c:v>
                </c:pt>
                <c:pt idx="121">
                  <c:v>43132</c:v>
                </c:pt>
                <c:pt idx="122">
                  <c:v>43160</c:v>
                </c:pt>
                <c:pt idx="123">
                  <c:v>43191</c:v>
                </c:pt>
                <c:pt idx="124">
                  <c:v>43221</c:v>
                </c:pt>
                <c:pt idx="125">
                  <c:v>43252</c:v>
                </c:pt>
                <c:pt idx="126">
                  <c:v>43282</c:v>
                </c:pt>
                <c:pt idx="127">
                  <c:v>43313</c:v>
                </c:pt>
                <c:pt idx="128">
                  <c:v>43344</c:v>
                </c:pt>
                <c:pt idx="129">
                  <c:v>43374</c:v>
                </c:pt>
                <c:pt idx="130">
                  <c:v>43405</c:v>
                </c:pt>
                <c:pt idx="131">
                  <c:v>43435</c:v>
                </c:pt>
                <c:pt idx="132">
                  <c:v>43466</c:v>
                </c:pt>
                <c:pt idx="133">
                  <c:v>43497</c:v>
                </c:pt>
                <c:pt idx="134">
                  <c:v>43525</c:v>
                </c:pt>
                <c:pt idx="135">
                  <c:v>43556</c:v>
                </c:pt>
                <c:pt idx="136">
                  <c:v>43586</c:v>
                </c:pt>
                <c:pt idx="137">
                  <c:v>43617</c:v>
                </c:pt>
                <c:pt idx="138">
                  <c:v>43647</c:v>
                </c:pt>
                <c:pt idx="139">
                  <c:v>43678</c:v>
                </c:pt>
                <c:pt idx="140">
                  <c:v>43709</c:v>
                </c:pt>
                <c:pt idx="141">
                  <c:v>43739</c:v>
                </c:pt>
                <c:pt idx="142">
                  <c:v>43770</c:v>
                </c:pt>
                <c:pt idx="143">
                  <c:v>43800</c:v>
                </c:pt>
                <c:pt idx="144">
                  <c:v>43831</c:v>
                </c:pt>
                <c:pt idx="145">
                  <c:v>43862</c:v>
                </c:pt>
                <c:pt idx="146">
                  <c:v>43891</c:v>
                </c:pt>
                <c:pt idx="147">
                  <c:v>43922</c:v>
                </c:pt>
                <c:pt idx="148">
                  <c:v>43952</c:v>
                </c:pt>
                <c:pt idx="149">
                  <c:v>43983</c:v>
                </c:pt>
                <c:pt idx="150">
                  <c:v>44013</c:v>
                </c:pt>
                <c:pt idx="151">
                  <c:v>44044</c:v>
                </c:pt>
                <c:pt idx="152">
                  <c:v>44075</c:v>
                </c:pt>
                <c:pt idx="153">
                  <c:v>44105</c:v>
                </c:pt>
                <c:pt idx="154">
                  <c:v>44136</c:v>
                </c:pt>
                <c:pt idx="155">
                  <c:v>44166</c:v>
                </c:pt>
                <c:pt idx="156">
                  <c:v>44197</c:v>
                </c:pt>
                <c:pt idx="157">
                  <c:v>44228</c:v>
                </c:pt>
                <c:pt idx="158">
                  <c:v>44256</c:v>
                </c:pt>
                <c:pt idx="159">
                  <c:v>44287</c:v>
                </c:pt>
                <c:pt idx="160">
                  <c:v>44317</c:v>
                </c:pt>
                <c:pt idx="161">
                  <c:v>44348</c:v>
                </c:pt>
                <c:pt idx="162">
                  <c:v>44378</c:v>
                </c:pt>
                <c:pt idx="163">
                  <c:v>44409</c:v>
                </c:pt>
                <c:pt idx="164">
                  <c:v>44440</c:v>
                </c:pt>
                <c:pt idx="165">
                  <c:v>44470</c:v>
                </c:pt>
                <c:pt idx="166">
                  <c:v>44501</c:v>
                </c:pt>
                <c:pt idx="167">
                  <c:v>44531</c:v>
                </c:pt>
                <c:pt idx="168">
                  <c:v>44562</c:v>
                </c:pt>
                <c:pt idx="169">
                  <c:v>44593</c:v>
                </c:pt>
                <c:pt idx="170">
                  <c:v>44621</c:v>
                </c:pt>
                <c:pt idx="171">
                  <c:v>44652</c:v>
                </c:pt>
                <c:pt idx="172">
                  <c:v>44682</c:v>
                </c:pt>
                <c:pt idx="173">
                  <c:v>44713</c:v>
                </c:pt>
                <c:pt idx="174">
                  <c:v>44743</c:v>
                </c:pt>
              </c:numCache>
            </c:numRef>
          </c:cat>
          <c:val>
            <c:numRef>
              <c:f>Sheet1!$B$2:$B$176</c:f>
              <c:numCache>
                <c:formatCode>#0.0</c:formatCode>
                <c:ptCount val="175"/>
                <c:pt idx="0">
                  <c:v>66.2</c:v>
                </c:pt>
                <c:pt idx="1">
                  <c:v>66</c:v>
                </c:pt>
                <c:pt idx="2">
                  <c:v>66.099999999999994</c:v>
                </c:pt>
                <c:pt idx="3">
                  <c:v>65.900000000000006</c:v>
                </c:pt>
                <c:pt idx="4">
                  <c:v>66.099999999999994</c:v>
                </c:pt>
                <c:pt idx="5">
                  <c:v>66.099999999999994</c:v>
                </c:pt>
                <c:pt idx="6">
                  <c:v>66.099999999999994</c:v>
                </c:pt>
                <c:pt idx="7">
                  <c:v>66.099999999999994</c:v>
                </c:pt>
                <c:pt idx="8">
                  <c:v>66</c:v>
                </c:pt>
                <c:pt idx="9">
                  <c:v>66</c:v>
                </c:pt>
                <c:pt idx="10">
                  <c:v>65.900000000000006</c:v>
                </c:pt>
                <c:pt idx="11">
                  <c:v>65.8</c:v>
                </c:pt>
                <c:pt idx="12">
                  <c:v>65.7</c:v>
                </c:pt>
                <c:pt idx="13">
                  <c:v>65.8</c:v>
                </c:pt>
                <c:pt idx="14">
                  <c:v>65.599999999999994</c:v>
                </c:pt>
                <c:pt idx="15">
                  <c:v>65.7</c:v>
                </c:pt>
                <c:pt idx="16">
                  <c:v>65.7</c:v>
                </c:pt>
                <c:pt idx="17">
                  <c:v>65.7</c:v>
                </c:pt>
                <c:pt idx="18">
                  <c:v>65.5</c:v>
                </c:pt>
                <c:pt idx="19">
                  <c:v>65.400000000000006</c:v>
                </c:pt>
                <c:pt idx="20">
                  <c:v>65.099999999999994</c:v>
                </c:pt>
                <c:pt idx="21">
                  <c:v>65</c:v>
                </c:pt>
                <c:pt idx="22">
                  <c:v>65</c:v>
                </c:pt>
                <c:pt idx="23">
                  <c:v>64.599999999999994</c:v>
                </c:pt>
                <c:pt idx="24">
                  <c:v>64.8</c:v>
                </c:pt>
                <c:pt idx="25">
                  <c:v>64.900000000000006</c:v>
                </c:pt>
                <c:pt idx="26">
                  <c:v>64.900000000000006</c:v>
                </c:pt>
                <c:pt idx="27">
                  <c:v>65.2</c:v>
                </c:pt>
                <c:pt idx="28">
                  <c:v>64.900000000000006</c:v>
                </c:pt>
                <c:pt idx="29">
                  <c:v>64.599999999999994</c:v>
                </c:pt>
                <c:pt idx="30">
                  <c:v>64.599999999999994</c:v>
                </c:pt>
                <c:pt idx="31">
                  <c:v>64.7</c:v>
                </c:pt>
                <c:pt idx="32">
                  <c:v>64.599999999999994</c:v>
                </c:pt>
                <c:pt idx="33">
                  <c:v>64.400000000000006</c:v>
                </c:pt>
                <c:pt idx="34">
                  <c:v>64.599999999999994</c:v>
                </c:pt>
                <c:pt idx="35">
                  <c:v>64.3</c:v>
                </c:pt>
                <c:pt idx="36">
                  <c:v>64.2</c:v>
                </c:pt>
                <c:pt idx="37">
                  <c:v>64.099999999999994</c:v>
                </c:pt>
                <c:pt idx="38">
                  <c:v>64.2</c:v>
                </c:pt>
                <c:pt idx="39">
                  <c:v>64.2</c:v>
                </c:pt>
                <c:pt idx="40">
                  <c:v>64.099999999999994</c:v>
                </c:pt>
                <c:pt idx="41">
                  <c:v>64</c:v>
                </c:pt>
                <c:pt idx="42">
                  <c:v>64</c:v>
                </c:pt>
                <c:pt idx="43">
                  <c:v>64.099999999999994</c:v>
                </c:pt>
                <c:pt idx="44">
                  <c:v>64.2</c:v>
                </c:pt>
                <c:pt idx="45">
                  <c:v>64.099999999999994</c:v>
                </c:pt>
                <c:pt idx="46">
                  <c:v>64.099999999999994</c:v>
                </c:pt>
                <c:pt idx="47">
                  <c:v>64</c:v>
                </c:pt>
                <c:pt idx="48">
                  <c:v>63.7</c:v>
                </c:pt>
                <c:pt idx="49">
                  <c:v>63.8</c:v>
                </c:pt>
                <c:pt idx="50">
                  <c:v>63.8</c:v>
                </c:pt>
                <c:pt idx="51">
                  <c:v>63.7</c:v>
                </c:pt>
                <c:pt idx="52">
                  <c:v>63.7</c:v>
                </c:pt>
                <c:pt idx="53">
                  <c:v>63.8</c:v>
                </c:pt>
                <c:pt idx="54">
                  <c:v>63.7</c:v>
                </c:pt>
                <c:pt idx="55">
                  <c:v>63.5</c:v>
                </c:pt>
                <c:pt idx="56">
                  <c:v>63.6</c:v>
                </c:pt>
                <c:pt idx="57">
                  <c:v>63.8</c:v>
                </c:pt>
                <c:pt idx="58">
                  <c:v>63.6</c:v>
                </c:pt>
                <c:pt idx="59">
                  <c:v>63.7</c:v>
                </c:pt>
                <c:pt idx="60">
                  <c:v>63.7</c:v>
                </c:pt>
                <c:pt idx="61">
                  <c:v>63.4</c:v>
                </c:pt>
                <c:pt idx="62">
                  <c:v>63.3</c:v>
                </c:pt>
                <c:pt idx="63">
                  <c:v>63.4</c:v>
                </c:pt>
                <c:pt idx="64">
                  <c:v>63.4</c:v>
                </c:pt>
                <c:pt idx="65">
                  <c:v>63.4</c:v>
                </c:pt>
                <c:pt idx="66">
                  <c:v>63.3</c:v>
                </c:pt>
                <c:pt idx="67">
                  <c:v>63.3</c:v>
                </c:pt>
                <c:pt idx="68">
                  <c:v>63.2</c:v>
                </c:pt>
                <c:pt idx="69">
                  <c:v>62.8</c:v>
                </c:pt>
                <c:pt idx="70">
                  <c:v>63</c:v>
                </c:pt>
                <c:pt idx="71">
                  <c:v>62.9</c:v>
                </c:pt>
                <c:pt idx="72">
                  <c:v>62.9</c:v>
                </c:pt>
                <c:pt idx="73">
                  <c:v>62.9</c:v>
                </c:pt>
                <c:pt idx="74">
                  <c:v>63.1</c:v>
                </c:pt>
                <c:pt idx="75">
                  <c:v>62.8</c:v>
                </c:pt>
                <c:pt idx="76">
                  <c:v>62.9</c:v>
                </c:pt>
                <c:pt idx="77">
                  <c:v>62.8</c:v>
                </c:pt>
                <c:pt idx="78">
                  <c:v>62.9</c:v>
                </c:pt>
                <c:pt idx="79">
                  <c:v>62.9</c:v>
                </c:pt>
                <c:pt idx="80">
                  <c:v>62.8</c:v>
                </c:pt>
                <c:pt idx="81">
                  <c:v>62.9</c:v>
                </c:pt>
                <c:pt idx="82">
                  <c:v>62.9</c:v>
                </c:pt>
                <c:pt idx="83">
                  <c:v>62.8</c:v>
                </c:pt>
                <c:pt idx="84">
                  <c:v>62.9</c:v>
                </c:pt>
                <c:pt idx="85">
                  <c:v>62.7</c:v>
                </c:pt>
                <c:pt idx="86">
                  <c:v>62.6</c:v>
                </c:pt>
                <c:pt idx="87">
                  <c:v>62.8</c:v>
                </c:pt>
                <c:pt idx="88">
                  <c:v>62.9</c:v>
                </c:pt>
                <c:pt idx="89">
                  <c:v>62.7</c:v>
                </c:pt>
                <c:pt idx="90">
                  <c:v>62.6</c:v>
                </c:pt>
                <c:pt idx="91">
                  <c:v>62.6</c:v>
                </c:pt>
                <c:pt idx="92">
                  <c:v>62.4</c:v>
                </c:pt>
                <c:pt idx="93">
                  <c:v>62.5</c:v>
                </c:pt>
                <c:pt idx="94">
                  <c:v>62.5</c:v>
                </c:pt>
                <c:pt idx="95">
                  <c:v>62.7</c:v>
                </c:pt>
                <c:pt idx="96">
                  <c:v>62.7</c:v>
                </c:pt>
                <c:pt idx="97">
                  <c:v>62.8</c:v>
                </c:pt>
                <c:pt idx="98">
                  <c:v>63</c:v>
                </c:pt>
                <c:pt idx="99">
                  <c:v>62.9</c:v>
                </c:pt>
                <c:pt idx="100">
                  <c:v>62.7</c:v>
                </c:pt>
                <c:pt idx="101">
                  <c:v>62.7</c:v>
                </c:pt>
                <c:pt idx="102">
                  <c:v>62.8</c:v>
                </c:pt>
                <c:pt idx="103">
                  <c:v>62.9</c:v>
                </c:pt>
                <c:pt idx="104">
                  <c:v>62.9</c:v>
                </c:pt>
                <c:pt idx="105">
                  <c:v>62.8</c:v>
                </c:pt>
                <c:pt idx="106">
                  <c:v>62.7</c:v>
                </c:pt>
                <c:pt idx="107">
                  <c:v>62.7</c:v>
                </c:pt>
                <c:pt idx="108">
                  <c:v>62.8</c:v>
                </c:pt>
                <c:pt idx="109">
                  <c:v>62.9</c:v>
                </c:pt>
                <c:pt idx="110">
                  <c:v>62.9</c:v>
                </c:pt>
                <c:pt idx="111">
                  <c:v>63</c:v>
                </c:pt>
                <c:pt idx="112">
                  <c:v>62.8</c:v>
                </c:pt>
                <c:pt idx="113">
                  <c:v>62.8</c:v>
                </c:pt>
                <c:pt idx="114">
                  <c:v>62.9</c:v>
                </c:pt>
                <c:pt idx="115">
                  <c:v>62.9</c:v>
                </c:pt>
                <c:pt idx="116">
                  <c:v>63.1</c:v>
                </c:pt>
                <c:pt idx="117">
                  <c:v>62.7</c:v>
                </c:pt>
                <c:pt idx="118">
                  <c:v>62.7</c:v>
                </c:pt>
                <c:pt idx="119">
                  <c:v>62.7</c:v>
                </c:pt>
                <c:pt idx="120">
                  <c:v>62.7</c:v>
                </c:pt>
                <c:pt idx="121">
                  <c:v>63</c:v>
                </c:pt>
                <c:pt idx="122">
                  <c:v>62.9</c:v>
                </c:pt>
                <c:pt idx="123">
                  <c:v>62.9</c:v>
                </c:pt>
                <c:pt idx="124">
                  <c:v>62.9</c:v>
                </c:pt>
                <c:pt idx="125">
                  <c:v>62.9</c:v>
                </c:pt>
                <c:pt idx="126">
                  <c:v>62.9</c:v>
                </c:pt>
                <c:pt idx="127">
                  <c:v>62.7</c:v>
                </c:pt>
                <c:pt idx="128">
                  <c:v>62.7</c:v>
                </c:pt>
                <c:pt idx="129">
                  <c:v>62.9</c:v>
                </c:pt>
                <c:pt idx="130">
                  <c:v>62.9</c:v>
                </c:pt>
                <c:pt idx="131">
                  <c:v>63</c:v>
                </c:pt>
                <c:pt idx="132">
                  <c:v>63.1</c:v>
                </c:pt>
                <c:pt idx="133">
                  <c:v>63.1</c:v>
                </c:pt>
                <c:pt idx="134">
                  <c:v>63.1</c:v>
                </c:pt>
                <c:pt idx="135">
                  <c:v>62.9</c:v>
                </c:pt>
                <c:pt idx="136">
                  <c:v>62.9</c:v>
                </c:pt>
                <c:pt idx="137">
                  <c:v>62.9</c:v>
                </c:pt>
                <c:pt idx="138">
                  <c:v>63.1</c:v>
                </c:pt>
                <c:pt idx="139">
                  <c:v>63.1</c:v>
                </c:pt>
                <c:pt idx="140">
                  <c:v>63.2</c:v>
                </c:pt>
                <c:pt idx="141">
                  <c:v>63.2</c:v>
                </c:pt>
                <c:pt idx="142">
                  <c:v>63.2</c:v>
                </c:pt>
                <c:pt idx="143">
                  <c:v>63.3</c:v>
                </c:pt>
                <c:pt idx="144">
                  <c:v>63.4</c:v>
                </c:pt>
                <c:pt idx="145">
                  <c:v>63.4</c:v>
                </c:pt>
                <c:pt idx="146">
                  <c:v>62.7</c:v>
                </c:pt>
                <c:pt idx="147">
                  <c:v>60.2</c:v>
                </c:pt>
                <c:pt idx="148">
                  <c:v>60.8</c:v>
                </c:pt>
                <c:pt idx="149">
                  <c:v>61.4</c:v>
                </c:pt>
                <c:pt idx="150">
                  <c:v>61.5</c:v>
                </c:pt>
                <c:pt idx="151">
                  <c:v>61.7</c:v>
                </c:pt>
                <c:pt idx="152">
                  <c:v>61.4</c:v>
                </c:pt>
                <c:pt idx="153">
                  <c:v>61.6</c:v>
                </c:pt>
                <c:pt idx="154">
                  <c:v>61.5</c:v>
                </c:pt>
                <c:pt idx="155">
                  <c:v>61.5</c:v>
                </c:pt>
                <c:pt idx="156">
                  <c:v>61.4</c:v>
                </c:pt>
                <c:pt idx="157">
                  <c:v>61.5</c:v>
                </c:pt>
                <c:pt idx="158">
                  <c:v>61.5</c:v>
                </c:pt>
                <c:pt idx="159">
                  <c:v>61.7</c:v>
                </c:pt>
                <c:pt idx="160">
                  <c:v>61.6</c:v>
                </c:pt>
                <c:pt idx="161">
                  <c:v>61.6</c:v>
                </c:pt>
                <c:pt idx="162">
                  <c:v>61.7</c:v>
                </c:pt>
                <c:pt idx="163">
                  <c:v>61.7</c:v>
                </c:pt>
                <c:pt idx="164">
                  <c:v>61.7</c:v>
                </c:pt>
                <c:pt idx="165">
                  <c:v>61.7</c:v>
                </c:pt>
                <c:pt idx="166">
                  <c:v>61.9</c:v>
                </c:pt>
                <c:pt idx="167">
                  <c:v>61.9</c:v>
                </c:pt>
                <c:pt idx="168" formatCode="General">
                  <c:v>62.2</c:v>
                </c:pt>
                <c:pt idx="169" formatCode="General">
                  <c:v>62.3</c:v>
                </c:pt>
                <c:pt idx="170" formatCode="General">
                  <c:v>62.4</c:v>
                </c:pt>
                <c:pt idx="171" formatCode="General">
                  <c:v>62.2</c:v>
                </c:pt>
                <c:pt idx="172" formatCode="General">
                  <c:v>62.3</c:v>
                </c:pt>
                <c:pt idx="173" formatCode="General">
                  <c:v>62.2</c:v>
                </c:pt>
                <c:pt idx="174" formatCode="General">
                  <c:v>62.1</c:v>
                </c:pt>
              </c:numCache>
            </c:numRef>
          </c:val>
          <c:smooth val="1"/>
          <c:extLst>
            <c:ext xmlns:c16="http://schemas.microsoft.com/office/drawing/2014/chart" uri="{C3380CC4-5D6E-409C-BE32-E72D297353CC}">
              <c16:uniqueId val="{00000002-9CA9-48E0-B69D-C2F22C225B00}"/>
            </c:ext>
          </c:extLst>
        </c:ser>
        <c:dLbls>
          <c:showLegendKey val="0"/>
          <c:showVal val="0"/>
          <c:showCatName val="0"/>
          <c:showSerName val="0"/>
          <c:showPercent val="0"/>
          <c:showBubbleSize val="0"/>
        </c:dLbls>
        <c:smooth val="0"/>
        <c:axId val="1069685552"/>
        <c:axId val="80279168"/>
      </c:lineChart>
      <c:dateAx>
        <c:axId val="1069685552"/>
        <c:scaling>
          <c:orientation val="minMax"/>
        </c:scaling>
        <c:delete val="0"/>
        <c:axPos val="b"/>
        <c:numFmt formatCode="mmm\-yy" sourceLinked="1"/>
        <c:majorTickMark val="none"/>
        <c:minorTickMark val="none"/>
        <c:tickLblPos val="nextTo"/>
        <c:spPr>
          <a:noFill/>
          <a:ln w="9525" cap="flat" cmpd="sng" algn="ctr">
            <a:solidFill>
              <a:schemeClr val="bg1">
                <a:lumMod val="50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80279168"/>
        <c:crosses val="autoZero"/>
        <c:auto val="1"/>
        <c:lblOffset val="100"/>
        <c:baseTimeUnit val="months"/>
        <c:majorUnit val="1"/>
        <c:majorTimeUnit val="years"/>
      </c:dateAx>
      <c:valAx>
        <c:axId val="80279168"/>
        <c:scaling>
          <c:orientation val="minMax"/>
        </c:scaling>
        <c:delete val="0"/>
        <c:axPos val="l"/>
        <c:majorGridlines>
          <c:spPr>
            <a:ln w="9525" cap="flat" cmpd="sng" algn="ctr">
              <a:solidFill>
                <a:schemeClr val="bg1">
                  <a:lumMod val="75000"/>
                </a:schemeClr>
              </a:solidFill>
              <a:round/>
            </a:ln>
            <a:effectLst/>
          </c:spPr>
        </c:majorGridlines>
        <c:numFmt formatCode="0&quot;%&quot;" sourceLinked="0"/>
        <c:majorTickMark val="out"/>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1069685552"/>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Hires</c:v>
                </c:pt>
              </c:strCache>
            </c:strRef>
          </c:tx>
          <c:spPr>
            <a:ln w="28575" cap="rnd">
              <a:solidFill>
                <a:schemeClr val="tx2">
                  <a:lumMod val="40000"/>
                  <a:lumOff val="60000"/>
                </a:schemeClr>
              </a:solidFill>
              <a:round/>
            </a:ln>
            <a:effectLst/>
          </c:spPr>
          <c:marker>
            <c:symbol val="none"/>
          </c:marker>
          <c:cat>
            <c:numRef>
              <c:f>Sheet1!$A$8:$A$30</c:f>
              <c:numCache>
                <c:formatCode>mmm\-yy</c:formatCode>
                <c:ptCount val="23"/>
                <c:pt idx="0">
                  <c:v>44013</c:v>
                </c:pt>
                <c:pt idx="1">
                  <c:v>44044</c:v>
                </c:pt>
                <c:pt idx="2">
                  <c:v>44075</c:v>
                </c:pt>
                <c:pt idx="3">
                  <c:v>44105</c:v>
                </c:pt>
                <c:pt idx="4">
                  <c:v>44136</c:v>
                </c:pt>
                <c:pt idx="5">
                  <c:v>44166</c:v>
                </c:pt>
                <c:pt idx="6">
                  <c:v>44197</c:v>
                </c:pt>
                <c:pt idx="7">
                  <c:v>44228</c:v>
                </c:pt>
                <c:pt idx="8">
                  <c:v>44256</c:v>
                </c:pt>
                <c:pt idx="9">
                  <c:v>44287</c:v>
                </c:pt>
                <c:pt idx="10">
                  <c:v>44317</c:v>
                </c:pt>
                <c:pt idx="11">
                  <c:v>44348</c:v>
                </c:pt>
                <c:pt idx="12">
                  <c:v>44378</c:v>
                </c:pt>
                <c:pt idx="13">
                  <c:v>44409</c:v>
                </c:pt>
                <c:pt idx="14">
                  <c:v>44440</c:v>
                </c:pt>
                <c:pt idx="15">
                  <c:v>44470</c:v>
                </c:pt>
                <c:pt idx="16">
                  <c:v>44501</c:v>
                </c:pt>
                <c:pt idx="17">
                  <c:v>44531</c:v>
                </c:pt>
                <c:pt idx="18">
                  <c:v>44562</c:v>
                </c:pt>
                <c:pt idx="19">
                  <c:v>44593</c:v>
                </c:pt>
                <c:pt idx="20">
                  <c:v>44621</c:v>
                </c:pt>
                <c:pt idx="21">
                  <c:v>44652</c:v>
                </c:pt>
                <c:pt idx="22">
                  <c:v>44682</c:v>
                </c:pt>
              </c:numCache>
            </c:numRef>
          </c:cat>
          <c:val>
            <c:numRef>
              <c:f>Sheet1!$B$8:$B$30</c:f>
              <c:numCache>
                <c:formatCode>0.0</c:formatCode>
                <c:ptCount val="23"/>
                <c:pt idx="0">
                  <c:v>4.3859649122806932</c:v>
                </c:pt>
                <c:pt idx="1">
                  <c:v>2.3200272944387645</c:v>
                </c:pt>
                <c:pt idx="2">
                  <c:v>-0.94054417198522478</c:v>
                </c:pt>
                <c:pt idx="3">
                  <c:v>5.6411143796504692</c:v>
                </c:pt>
                <c:pt idx="4">
                  <c:v>0.68434559452523747</c:v>
                </c:pt>
                <c:pt idx="5">
                  <c:v>-4.7298434606968476</c:v>
                </c:pt>
                <c:pt idx="6">
                  <c:v>-1.0211145725164461</c:v>
                </c:pt>
                <c:pt idx="7">
                  <c:v>6.0520760028149212</c:v>
                </c:pt>
                <c:pt idx="8">
                  <c:v>8.7977567472835574</c:v>
                </c:pt>
                <c:pt idx="9">
                  <c:v>1.8469217970049856</c:v>
                </c:pt>
                <c:pt idx="10">
                  <c:v>6.8022440392706773</c:v>
                </c:pt>
                <c:pt idx="11">
                  <c:v>11.180447217888712</c:v>
                </c:pt>
                <c:pt idx="12">
                  <c:v>10.593792172739548</c:v>
                </c:pt>
                <c:pt idx="13">
                  <c:v>8.5295121119072004</c:v>
                </c:pt>
                <c:pt idx="14">
                  <c:v>9.2374874034262699</c:v>
                </c:pt>
                <c:pt idx="15">
                  <c:v>11.784045682644063</c:v>
                </c:pt>
                <c:pt idx="16">
                  <c:v>14.713430282292549</c:v>
                </c:pt>
                <c:pt idx="17">
                  <c:v>8.5675812152836262</c:v>
                </c:pt>
                <c:pt idx="18">
                  <c:v>11.214953271028039</c:v>
                </c:pt>
                <c:pt idx="19">
                  <c:v>20.197044334975377</c:v>
                </c:pt>
                <c:pt idx="20">
                  <c:v>16.456361724500535</c:v>
                </c:pt>
                <c:pt idx="21">
                  <c:v>8.6023294509151462</c:v>
                </c:pt>
                <c:pt idx="22">
                  <c:v>13.762272089761574</c:v>
                </c:pt>
              </c:numCache>
            </c:numRef>
          </c:val>
          <c:smooth val="1"/>
          <c:extLst>
            <c:ext xmlns:c16="http://schemas.microsoft.com/office/drawing/2014/chart" uri="{C3380CC4-5D6E-409C-BE32-E72D297353CC}">
              <c16:uniqueId val="{00000000-D304-47A5-92F0-485057360EBE}"/>
            </c:ext>
          </c:extLst>
        </c:ser>
        <c:ser>
          <c:idx val="1"/>
          <c:order val="1"/>
          <c:tx>
            <c:strRef>
              <c:f>Sheet1!$C$1</c:f>
              <c:strCache>
                <c:ptCount val="1"/>
                <c:pt idx="0">
                  <c:v>Job Openings</c:v>
                </c:pt>
              </c:strCache>
            </c:strRef>
          </c:tx>
          <c:spPr>
            <a:ln w="50800" cap="rnd">
              <a:solidFill>
                <a:schemeClr val="tx2"/>
              </a:solidFill>
              <a:round/>
            </a:ln>
            <a:effectLst/>
          </c:spPr>
          <c:marker>
            <c:symbol val="none"/>
          </c:marker>
          <c:cat>
            <c:numRef>
              <c:f>Sheet1!$A$8:$A$30</c:f>
              <c:numCache>
                <c:formatCode>mmm\-yy</c:formatCode>
                <c:ptCount val="23"/>
                <c:pt idx="0">
                  <c:v>44013</c:v>
                </c:pt>
                <c:pt idx="1">
                  <c:v>44044</c:v>
                </c:pt>
                <c:pt idx="2">
                  <c:v>44075</c:v>
                </c:pt>
                <c:pt idx="3">
                  <c:v>44105</c:v>
                </c:pt>
                <c:pt idx="4">
                  <c:v>44136</c:v>
                </c:pt>
                <c:pt idx="5">
                  <c:v>44166</c:v>
                </c:pt>
                <c:pt idx="6">
                  <c:v>44197</c:v>
                </c:pt>
                <c:pt idx="7">
                  <c:v>44228</c:v>
                </c:pt>
                <c:pt idx="8">
                  <c:v>44256</c:v>
                </c:pt>
                <c:pt idx="9">
                  <c:v>44287</c:v>
                </c:pt>
                <c:pt idx="10">
                  <c:v>44317</c:v>
                </c:pt>
                <c:pt idx="11">
                  <c:v>44348</c:v>
                </c:pt>
                <c:pt idx="12">
                  <c:v>44378</c:v>
                </c:pt>
                <c:pt idx="13">
                  <c:v>44409</c:v>
                </c:pt>
                <c:pt idx="14">
                  <c:v>44440</c:v>
                </c:pt>
                <c:pt idx="15">
                  <c:v>44470</c:v>
                </c:pt>
                <c:pt idx="16">
                  <c:v>44501</c:v>
                </c:pt>
                <c:pt idx="17">
                  <c:v>44531</c:v>
                </c:pt>
                <c:pt idx="18">
                  <c:v>44562</c:v>
                </c:pt>
                <c:pt idx="19">
                  <c:v>44593</c:v>
                </c:pt>
                <c:pt idx="20">
                  <c:v>44621</c:v>
                </c:pt>
                <c:pt idx="21">
                  <c:v>44652</c:v>
                </c:pt>
                <c:pt idx="22">
                  <c:v>44682</c:v>
                </c:pt>
              </c:numCache>
            </c:numRef>
          </c:cat>
          <c:val>
            <c:numRef>
              <c:f>Sheet1!$C$8:$C$30</c:f>
              <c:numCache>
                <c:formatCode>0.0</c:formatCode>
                <c:ptCount val="23"/>
                <c:pt idx="0">
                  <c:v>-6.4830508474576281</c:v>
                </c:pt>
                <c:pt idx="1">
                  <c:v>-11.579389526743212</c:v>
                </c:pt>
                <c:pt idx="2">
                  <c:v>-8.5352112676056358</c:v>
                </c:pt>
                <c:pt idx="3">
                  <c:v>-7.3210192800323597</c:v>
                </c:pt>
                <c:pt idx="4">
                  <c:v>-0.75406032482598917</c:v>
                </c:pt>
                <c:pt idx="5">
                  <c:v>2.9224150719477926</c:v>
                </c:pt>
                <c:pt idx="6">
                  <c:v>-3.2249431285962804</c:v>
                </c:pt>
                <c:pt idx="7">
                  <c:v>11.362992349107405</c:v>
                </c:pt>
                <c:pt idx="8">
                  <c:v>15.846994535519121</c:v>
                </c:pt>
                <c:pt idx="9">
                  <c:v>28.253045404208187</c:v>
                </c:pt>
                <c:pt idx="10">
                  <c:v>32.131596984235777</c:v>
                </c:pt>
                <c:pt idx="11">
                  <c:v>37.848048132083399</c:v>
                </c:pt>
                <c:pt idx="12">
                  <c:v>52.302259887005654</c:v>
                </c:pt>
                <c:pt idx="13">
                  <c:v>48.823858863063577</c:v>
                </c:pt>
                <c:pt idx="14">
                  <c:v>50.323943661971839</c:v>
                </c:pt>
                <c:pt idx="15">
                  <c:v>49.575299986517464</c:v>
                </c:pt>
                <c:pt idx="16">
                  <c:v>58.381670533642691</c:v>
                </c:pt>
                <c:pt idx="17">
                  <c:v>69.826435246995985</c:v>
                </c:pt>
                <c:pt idx="18">
                  <c:v>50.983540746688071</c:v>
                </c:pt>
                <c:pt idx="19">
                  <c:v>60.725417965429294</c:v>
                </c:pt>
                <c:pt idx="20">
                  <c:v>61.953551912568308</c:v>
                </c:pt>
                <c:pt idx="21">
                  <c:v>61.697120708748621</c:v>
                </c:pt>
                <c:pt idx="22">
                  <c:v>54.270047978067161</c:v>
                </c:pt>
              </c:numCache>
            </c:numRef>
          </c:val>
          <c:smooth val="1"/>
          <c:extLst>
            <c:ext xmlns:c16="http://schemas.microsoft.com/office/drawing/2014/chart" uri="{C3380CC4-5D6E-409C-BE32-E72D297353CC}">
              <c16:uniqueId val="{00000001-D304-47A5-92F0-485057360EBE}"/>
            </c:ext>
          </c:extLst>
        </c:ser>
        <c:ser>
          <c:idx val="2"/>
          <c:order val="2"/>
          <c:tx>
            <c:strRef>
              <c:f>Sheet1!$D$1</c:f>
              <c:strCache>
                <c:ptCount val="1"/>
                <c:pt idx="0">
                  <c:v>Separations</c:v>
                </c:pt>
              </c:strCache>
            </c:strRef>
          </c:tx>
          <c:spPr>
            <a:ln w="50800" cap="rnd">
              <a:solidFill>
                <a:schemeClr val="bg1">
                  <a:lumMod val="65000"/>
                </a:schemeClr>
              </a:solidFill>
              <a:round/>
            </a:ln>
            <a:effectLst/>
          </c:spPr>
          <c:marker>
            <c:symbol val="square"/>
            <c:size val="8"/>
            <c:spPr>
              <a:solidFill>
                <a:schemeClr val="bg1">
                  <a:lumMod val="65000"/>
                </a:schemeClr>
              </a:solidFill>
              <a:ln w="9525">
                <a:solidFill>
                  <a:schemeClr val="bg1">
                    <a:lumMod val="65000"/>
                  </a:schemeClr>
                </a:solidFill>
              </a:ln>
              <a:effectLst/>
            </c:spPr>
          </c:marker>
          <c:cat>
            <c:numRef>
              <c:f>Sheet1!$A$8:$A$30</c:f>
              <c:numCache>
                <c:formatCode>mmm\-yy</c:formatCode>
                <c:ptCount val="23"/>
                <c:pt idx="0">
                  <c:v>44013</c:v>
                </c:pt>
                <c:pt idx="1">
                  <c:v>44044</c:v>
                </c:pt>
                <c:pt idx="2">
                  <c:v>44075</c:v>
                </c:pt>
                <c:pt idx="3">
                  <c:v>44105</c:v>
                </c:pt>
                <c:pt idx="4">
                  <c:v>44136</c:v>
                </c:pt>
                <c:pt idx="5">
                  <c:v>44166</c:v>
                </c:pt>
                <c:pt idx="6">
                  <c:v>44197</c:v>
                </c:pt>
                <c:pt idx="7">
                  <c:v>44228</c:v>
                </c:pt>
                <c:pt idx="8">
                  <c:v>44256</c:v>
                </c:pt>
                <c:pt idx="9">
                  <c:v>44287</c:v>
                </c:pt>
                <c:pt idx="10">
                  <c:v>44317</c:v>
                </c:pt>
                <c:pt idx="11">
                  <c:v>44348</c:v>
                </c:pt>
                <c:pt idx="12">
                  <c:v>44378</c:v>
                </c:pt>
                <c:pt idx="13">
                  <c:v>44409</c:v>
                </c:pt>
                <c:pt idx="14">
                  <c:v>44440</c:v>
                </c:pt>
                <c:pt idx="15">
                  <c:v>44470</c:v>
                </c:pt>
                <c:pt idx="16">
                  <c:v>44501</c:v>
                </c:pt>
                <c:pt idx="17">
                  <c:v>44531</c:v>
                </c:pt>
                <c:pt idx="18">
                  <c:v>44562</c:v>
                </c:pt>
                <c:pt idx="19">
                  <c:v>44593</c:v>
                </c:pt>
                <c:pt idx="20">
                  <c:v>44621</c:v>
                </c:pt>
                <c:pt idx="21">
                  <c:v>44652</c:v>
                </c:pt>
                <c:pt idx="22">
                  <c:v>44682</c:v>
                </c:pt>
              </c:numCache>
            </c:numRef>
          </c:cat>
          <c:val>
            <c:numRef>
              <c:f>Sheet1!$D$8:$D$30</c:f>
              <c:numCache>
                <c:formatCode>0.0</c:formatCode>
                <c:ptCount val="23"/>
                <c:pt idx="0">
                  <c:v>-10.983155723616367</c:v>
                </c:pt>
                <c:pt idx="1">
                  <c:v>-14.505572262515475</c:v>
                </c:pt>
                <c:pt idx="2">
                  <c:v>-12.139130434782608</c:v>
                </c:pt>
                <c:pt idx="3">
                  <c:v>-5.3780617678381271</c:v>
                </c:pt>
                <c:pt idx="4">
                  <c:v>0.12345679012346622</c:v>
                </c:pt>
                <c:pt idx="5">
                  <c:v>-2.6270307639128965</c:v>
                </c:pt>
                <c:pt idx="6">
                  <c:v>-7.6428571428571406</c:v>
                </c:pt>
                <c:pt idx="7">
                  <c:v>-5.163329820864071</c:v>
                </c:pt>
                <c:pt idx="8">
                  <c:v>-0.32385750269880997</c:v>
                </c:pt>
                <c:pt idx="9">
                  <c:v>-0.34644032565390726</c:v>
                </c:pt>
                <c:pt idx="10">
                  <c:v>-0.18106101756292237</c:v>
                </c:pt>
                <c:pt idx="11">
                  <c:v>4.0035906642728936</c:v>
                </c:pt>
                <c:pt idx="12">
                  <c:v>0.96253007906497157</c:v>
                </c:pt>
                <c:pt idx="13">
                  <c:v>4.5993277905536978</c:v>
                </c:pt>
                <c:pt idx="14">
                  <c:v>4.4869565217391383</c:v>
                </c:pt>
                <c:pt idx="15">
                  <c:v>3.8693645722399639</c:v>
                </c:pt>
                <c:pt idx="16">
                  <c:v>9.2945326278659692</c:v>
                </c:pt>
                <c:pt idx="17">
                  <c:v>4.4244728655375098</c:v>
                </c:pt>
                <c:pt idx="18">
                  <c:v>7.9285714285714182</c:v>
                </c:pt>
                <c:pt idx="19">
                  <c:v>6.8141903758342171</c:v>
                </c:pt>
                <c:pt idx="20">
                  <c:v>12.414537603454479</c:v>
                </c:pt>
                <c:pt idx="21">
                  <c:v>3.3258271262774919</c:v>
                </c:pt>
                <c:pt idx="22">
                  <c:v>8.3288068078942512</c:v>
                </c:pt>
              </c:numCache>
            </c:numRef>
          </c:val>
          <c:smooth val="1"/>
          <c:extLst>
            <c:ext xmlns:c16="http://schemas.microsoft.com/office/drawing/2014/chart" uri="{C3380CC4-5D6E-409C-BE32-E72D297353CC}">
              <c16:uniqueId val="{00000002-D304-47A5-92F0-485057360EBE}"/>
            </c:ext>
          </c:extLst>
        </c:ser>
        <c:dLbls>
          <c:showLegendKey val="0"/>
          <c:showVal val="0"/>
          <c:showCatName val="0"/>
          <c:showSerName val="0"/>
          <c:showPercent val="0"/>
          <c:showBubbleSize val="0"/>
        </c:dLbls>
        <c:smooth val="0"/>
        <c:axId val="654354351"/>
        <c:axId val="654352687"/>
      </c:lineChart>
      <c:dateAx>
        <c:axId val="654354351"/>
        <c:scaling>
          <c:orientation val="minMax"/>
        </c:scaling>
        <c:delete val="0"/>
        <c:axPos val="b"/>
        <c:numFmt formatCode="mmm\-yy" sourceLinked="1"/>
        <c:majorTickMark val="none"/>
        <c:minorTickMark val="none"/>
        <c:tickLblPos val="low"/>
        <c:spPr>
          <a:noFill/>
          <a:ln w="9525" cap="flat" cmpd="sng" algn="ctr">
            <a:solidFill>
              <a:schemeClr val="bg1">
                <a:lumMod val="50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54352687"/>
        <c:crosses val="autoZero"/>
        <c:auto val="1"/>
        <c:lblOffset val="100"/>
        <c:baseTimeUnit val="months"/>
        <c:majorUnit val="2"/>
        <c:majorTimeUnit val="months"/>
      </c:dateAx>
      <c:valAx>
        <c:axId val="654352687"/>
        <c:scaling>
          <c:orientation val="minMax"/>
        </c:scaling>
        <c:delete val="0"/>
        <c:axPos val="l"/>
        <c:majorGridlines>
          <c:spPr>
            <a:ln w="9525" cap="flat" cmpd="sng" algn="ctr">
              <a:solidFill>
                <a:schemeClr val="bg1">
                  <a:lumMod val="75000"/>
                </a:schemeClr>
              </a:solidFill>
              <a:round/>
            </a:ln>
            <a:effectLst/>
          </c:spPr>
        </c:majorGridlines>
        <c:numFmt formatCode="0&quot;%&quot;" sourceLinked="0"/>
        <c:majorTickMark val="out"/>
        <c:minorTickMark val="none"/>
        <c:tickLblPos val="nextTo"/>
        <c:spPr>
          <a:noFill/>
          <a:ln>
            <a:solidFill>
              <a:schemeClr val="bg1">
                <a:lumMod val="50000"/>
              </a:schemeClr>
            </a:solid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654354351"/>
        <c:crosses val="autoZero"/>
        <c:crossBetween val="between"/>
        <c:majorUnit val="20"/>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solidFill>
            <a:schemeClr val="tx1"/>
          </a:solidFill>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772281800003387"/>
          <c:y val="3.8573132903841567E-2"/>
          <c:w val="0.82942017051790096"/>
          <c:h val="0.93436281208650573"/>
        </c:manualLayout>
      </c:layout>
      <c:barChart>
        <c:barDir val="bar"/>
        <c:grouping val="clustered"/>
        <c:varyColors val="0"/>
        <c:ser>
          <c:idx val="0"/>
          <c:order val="0"/>
          <c:tx>
            <c:v>Change</c:v>
          </c:tx>
          <c:spPr>
            <a:solidFill>
              <a:schemeClr val="bg1">
                <a:lumMod val="75000"/>
              </a:schemeClr>
            </a:solidFill>
            <a:ln>
              <a:solidFill>
                <a:schemeClr val="bg1">
                  <a:lumMod val="75000"/>
                </a:schemeClr>
              </a:solidFill>
            </a:ln>
            <a:effectLst/>
          </c:spPr>
          <c:invertIfNegative val="0"/>
          <c:dPt>
            <c:idx val="12"/>
            <c:invertIfNegative val="0"/>
            <c:bubble3D val="0"/>
            <c:spPr>
              <a:solidFill>
                <a:schemeClr val="tx2"/>
              </a:solidFill>
              <a:ln>
                <a:solidFill>
                  <a:schemeClr val="tx2"/>
                </a:solidFill>
              </a:ln>
              <a:effectLst/>
            </c:spPr>
            <c:extLst>
              <c:ext xmlns:c16="http://schemas.microsoft.com/office/drawing/2014/chart" uri="{C3380CC4-5D6E-409C-BE32-E72D297353CC}">
                <c16:uniqueId val="{00000001-D2F2-477C-9076-8EB91C86074F}"/>
              </c:ext>
            </c:extLst>
          </c:dPt>
          <c:dPt>
            <c:idx val="14"/>
            <c:invertIfNegative val="0"/>
            <c:bubble3D val="0"/>
            <c:extLst>
              <c:ext xmlns:c16="http://schemas.microsoft.com/office/drawing/2014/chart" uri="{C3380CC4-5D6E-409C-BE32-E72D297353CC}">
                <c16:uniqueId val="{00000002-D2F2-477C-9076-8EB91C86074F}"/>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Professional</c:v>
                </c:pt>
                <c:pt idx="1">
                  <c:v>Transportation</c:v>
                </c:pt>
                <c:pt idx="2">
                  <c:v>Retail</c:v>
                </c:pt>
                <c:pt idx="3">
                  <c:v>Information</c:v>
                </c:pt>
                <c:pt idx="4">
                  <c:v>Financial</c:v>
                </c:pt>
                <c:pt idx="5">
                  <c:v>Construction</c:v>
                </c:pt>
                <c:pt idx="6">
                  <c:v>Manufacturing</c:v>
                </c:pt>
                <c:pt idx="7">
                  <c:v>Utilities</c:v>
                </c:pt>
                <c:pt idx="8">
                  <c:v>Wholesale</c:v>
                </c:pt>
                <c:pt idx="9">
                  <c:v>Mining</c:v>
                </c:pt>
                <c:pt idx="10">
                  <c:v>Education/health</c:v>
                </c:pt>
                <c:pt idx="11">
                  <c:v>Other</c:v>
                </c:pt>
                <c:pt idx="12">
                  <c:v>Accommodation</c:v>
                </c:pt>
                <c:pt idx="13">
                  <c:v>Government</c:v>
                </c:pt>
                <c:pt idx="14">
                  <c:v>Restaurants/Bars</c:v>
                </c:pt>
                <c:pt idx="15">
                  <c:v>Total</c:v>
                </c:pt>
              </c:strCache>
            </c:strRef>
          </c:cat>
          <c:val>
            <c:numRef>
              <c:f>Sheet1!$C$2:$C$17</c:f>
              <c:numCache>
                <c:formatCode>#,##0_);[Red]\(#,##0\)</c:formatCode>
                <c:ptCount val="16"/>
                <c:pt idx="0">
                  <c:v>986</c:v>
                </c:pt>
                <c:pt idx="1">
                  <c:v>927</c:v>
                </c:pt>
                <c:pt idx="2">
                  <c:v>208</c:v>
                </c:pt>
                <c:pt idx="3">
                  <c:v>117</c:v>
                </c:pt>
                <c:pt idx="4">
                  <c:v>95</c:v>
                </c:pt>
                <c:pt idx="5">
                  <c:v>82</c:v>
                </c:pt>
                <c:pt idx="6">
                  <c:v>41</c:v>
                </c:pt>
                <c:pt idx="7">
                  <c:v>-6</c:v>
                </c:pt>
                <c:pt idx="8">
                  <c:v>-20</c:v>
                </c:pt>
                <c:pt idx="9">
                  <c:v>-51</c:v>
                </c:pt>
                <c:pt idx="10">
                  <c:v>-103</c:v>
                </c:pt>
                <c:pt idx="11">
                  <c:v>-251</c:v>
                </c:pt>
                <c:pt idx="12">
                  <c:v>-405</c:v>
                </c:pt>
                <c:pt idx="13">
                  <c:v>-597</c:v>
                </c:pt>
                <c:pt idx="14">
                  <c:v>-634</c:v>
                </c:pt>
                <c:pt idx="15">
                  <c:v>32</c:v>
                </c:pt>
              </c:numCache>
            </c:numRef>
          </c:val>
          <c:extLst>
            <c:ext xmlns:c16="http://schemas.microsoft.com/office/drawing/2014/chart" uri="{C3380CC4-5D6E-409C-BE32-E72D297353CC}">
              <c16:uniqueId val="{00000003-D2F2-477C-9076-8EB91C86074F}"/>
            </c:ext>
          </c:extLst>
        </c:ser>
        <c:dLbls>
          <c:showLegendKey val="0"/>
          <c:showVal val="0"/>
          <c:showCatName val="0"/>
          <c:showSerName val="0"/>
          <c:showPercent val="0"/>
          <c:showBubbleSize val="0"/>
        </c:dLbls>
        <c:gapWidth val="60"/>
        <c:axId val="411283896"/>
        <c:axId val="411281272"/>
        <c:extLst/>
      </c:barChart>
      <c:catAx>
        <c:axId val="411283896"/>
        <c:scaling>
          <c:orientation val="minMax"/>
        </c:scaling>
        <c:delete val="0"/>
        <c:axPos val="l"/>
        <c:numFmt formatCode="General" sourceLinked="0"/>
        <c:majorTickMark val="none"/>
        <c:minorTickMark val="none"/>
        <c:tickLblPos val="low"/>
        <c:spPr>
          <a:noFill/>
          <a:ln w="9525" cap="flat" cmpd="sng" algn="ctr">
            <a:solidFill>
              <a:schemeClr val="tx1"/>
            </a:solidFill>
            <a:round/>
          </a:ln>
          <a:effectLst/>
        </c:spPr>
        <c:txPr>
          <a:bodyPr rot="0" spcFirstLastPara="1" vertOverflow="ellipsis" wrap="square" anchor="ctr" anchorCtr="1"/>
          <a:lstStyle/>
          <a:p>
            <a:pPr>
              <a:defRPr sz="1400" b="0" i="0" u="none" strike="noStrike" kern="1200" baseline="0">
                <a:solidFill>
                  <a:schemeClr val="tx1"/>
                </a:solidFill>
                <a:latin typeface="+mn-lt"/>
                <a:ea typeface="+mn-ea"/>
                <a:cs typeface="Arial" panose="020B0604020202020204" pitchFamily="34" charset="0"/>
              </a:defRPr>
            </a:pPr>
            <a:endParaRPr lang="en-US"/>
          </a:p>
        </c:txPr>
        <c:crossAx val="411281272"/>
        <c:crosses val="autoZero"/>
        <c:auto val="1"/>
        <c:lblAlgn val="ctr"/>
        <c:lblOffset val="100"/>
        <c:noMultiLvlLbl val="0"/>
      </c:catAx>
      <c:valAx>
        <c:axId val="411281272"/>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crossAx val="4112838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b="1">
          <a:solidFill>
            <a:srgbClr val="000000"/>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499750398847203"/>
          <c:y val="4.13279538404807E-2"/>
          <c:w val="0.82942017051790096"/>
          <c:h val="0.93160799114986659"/>
        </c:manualLayout>
      </c:layout>
      <c:barChart>
        <c:barDir val="bar"/>
        <c:grouping val="clustered"/>
        <c:varyColors val="0"/>
        <c:ser>
          <c:idx val="0"/>
          <c:order val="0"/>
          <c:tx>
            <c:v>Change</c:v>
          </c:tx>
          <c:spPr>
            <a:solidFill>
              <a:schemeClr val="tx2"/>
            </a:solidFill>
            <a:ln>
              <a:solidFill>
                <a:schemeClr val="tx2"/>
              </a:solidFill>
            </a:ln>
            <a:effectLst/>
          </c:spPr>
          <c:invertIfNegative val="0"/>
          <c:dPt>
            <c:idx val="12"/>
            <c:invertIfNegative val="0"/>
            <c:bubble3D val="0"/>
            <c:spPr>
              <a:solidFill>
                <a:schemeClr val="tx2"/>
              </a:solidFill>
              <a:ln>
                <a:solidFill>
                  <a:schemeClr val="tx2"/>
                </a:solidFill>
              </a:ln>
              <a:effectLst/>
            </c:spPr>
            <c:extLst>
              <c:ext xmlns:c16="http://schemas.microsoft.com/office/drawing/2014/chart" uri="{C3380CC4-5D6E-409C-BE32-E72D297353CC}">
                <c16:uniqueId val="{00000001-6F57-433A-B10A-CB8D661FEDC8}"/>
              </c:ext>
            </c:extLst>
          </c:dPt>
          <c:dPt>
            <c:idx val="14"/>
            <c:invertIfNegative val="0"/>
            <c:bubble3D val="0"/>
            <c:extLst>
              <c:ext xmlns:c16="http://schemas.microsoft.com/office/drawing/2014/chart" uri="{C3380CC4-5D6E-409C-BE32-E72D297353CC}">
                <c16:uniqueId val="{00000002-6F57-433A-B10A-CB8D661FEDC8}"/>
              </c:ext>
            </c:extLst>
          </c:dPt>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Sheet1!$A$2:$A$16</c:f>
              <c:strCache>
                <c:ptCount val="15"/>
                <c:pt idx="0">
                  <c:v>Mining</c:v>
                </c:pt>
                <c:pt idx="1">
                  <c:v>Information</c:v>
                </c:pt>
                <c:pt idx="2">
                  <c:v>Manufacturing</c:v>
                </c:pt>
                <c:pt idx="3">
                  <c:v>Construction</c:v>
                </c:pt>
                <c:pt idx="4">
                  <c:v>Wholesale</c:v>
                </c:pt>
                <c:pt idx="5">
                  <c:v>Retail</c:v>
                </c:pt>
                <c:pt idx="6">
                  <c:v>Professional</c:v>
                </c:pt>
                <c:pt idx="7">
                  <c:v>Utilities</c:v>
                </c:pt>
                <c:pt idx="8">
                  <c:v>Other</c:v>
                </c:pt>
                <c:pt idx="9">
                  <c:v>Transportation</c:v>
                </c:pt>
                <c:pt idx="10">
                  <c:v>Financial</c:v>
                </c:pt>
                <c:pt idx="11">
                  <c:v>Education/health</c:v>
                </c:pt>
                <c:pt idx="12">
                  <c:v>Restaurants/Bars</c:v>
                </c:pt>
                <c:pt idx="13">
                  <c:v>Accommodation</c:v>
                </c:pt>
                <c:pt idx="14">
                  <c:v>Total</c:v>
                </c:pt>
              </c:strCache>
            </c:strRef>
          </c:cat>
          <c:val>
            <c:numRef>
              <c:f>Sheet1!$B$2:$B$16</c:f>
              <c:numCache>
                <c:formatCode>0.0%</c:formatCode>
                <c:ptCount val="15"/>
                <c:pt idx="0">
                  <c:v>5.8823529411764719E-2</c:v>
                </c:pt>
                <c:pt idx="1">
                  <c:v>6.9767441860465018E-2</c:v>
                </c:pt>
                <c:pt idx="2">
                  <c:v>7.1428571428571397E-2</c:v>
                </c:pt>
                <c:pt idx="3">
                  <c:v>9.6774193548387011E-2</c:v>
                </c:pt>
                <c:pt idx="4">
                  <c:v>9.6774193548387011E-2</c:v>
                </c:pt>
                <c:pt idx="5">
                  <c:v>0.10000000000000009</c:v>
                </c:pt>
                <c:pt idx="6">
                  <c:v>0.11764705882352944</c:v>
                </c:pt>
                <c:pt idx="7">
                  <c:v>0.11904761904761907</c:v>
                </c:pt>
                <c:pt idx="8">
                  <c:v>0.12000000000000011</c:v>
                </c:pt>
                <c:pt idx="9">
                  <c:v>0.125</c:v>
                </c:pt>
                <c:pt idx="10">
                  <c:v>0.13888888888888884</c:v>
                </c:pt>
                <c:pt idx="11">
                  <c:v>0.14814814814814814</c:v>
                </c:pt>
                <c:pt idx="12">
                  <c:v>0.19999999999999996</c:v>
                </c:pt>
                <c:pt idx="13">
                  <c:v>0.22222222222222232</c:v>
                </c:pt>
                <c:pt idx="14">
                  <c:v>0.12990196078431393</c:v>
                </c:pt>
              </c:numCache>
            </c:numRef>
          </c:val>
          <c:extLst>
            <c:ext xmlns:c16="http://schemas.microsoft.com/office/drawing/2014/chart" uri="{C3380CC4-5D6E-409C-BE32-E72D297353CC}">
              <c16:uniqueId val="{00000003-6F57-433A-B10A-CB8D661FEDC8}"/>
            </c:ext>
          </c:extLst>
        </c:ser>
        <c:dLbls>
          <c:showLegendKey val="0"/>
          <c:showVal val="0"/>
          <c:showCatName val="0"/>
          <c:showSerName val="0"/>
          <c:showPercent val="0"/>
          <c:showBubbleSize val="0"/>
        </c:dLbls>
        <c:gapWidth val="60"/>
        <c:axId val="411283896"/>
        <c:axId val="411281272"/>
        <c:extLst/>
      </c:barChart>
      <c:catAx>
        <c:axId val="411283896"/>
        <c:scaling>
          <c:orientation val="minMax"/>
        </c:scaling>
        <c:delete val="0"/>
        <c:axPos val="l"/>
        <c:numFmt formatCode="General" sourceLinked="0"/>
        <c:majorTickMark val="none"/>
        <c:minorTickMark val="none"/>
        <c:tickLblPos val="low"/>
        <c:spPr>
          <a:noFill/>
          <a:ln w="9525" cap="flat" cmpd="sng" algn="ctr">
            <a:solidFill>
              <a:schemeClr val="tx1"/>
            </a:solidFill>
            <a:round/>
          </a:ln>
          <a:effectLst/>
        </c:spPr>
        <c:txPr>
          <a:bodyPr rot="0" spcFirstLastPara="1" vertOverflow="ellipsis" wrap="square" anchor="ctr" anchorCtr="1"/>
          <a:lstStyle/>
          <a:p>
            <a:pPr>
              <a:defRPr sz="1400" b="0" i="0" u="none" strike="noStrike" kern="1200" baseline="0">
                <a:solidFill>
                  <a:schemeClr val="tx1"/>
                </a:solidFill>
                <a:latin typeface="Calibri" panose="020F0502020204030204" pitchFamily="34" charset="0"/>
                <a:ea typeface="+mn-ea"/>
                <a:cs typeface="Calibri" panose="020F0502020204030204" pitchFamily="34" charset="0"/>
              </a:defRPr>
            </a:pPr>
            <a:endParaRPr lang="en-US"/>
          </a:p>
        </c:txPr>
        <c:crossAx val="411281272"/>
        <c:crosses val="autoZero"/>
        <c:auto val="1"/>
        <c:lblAlgn val="ctr"/>
        <c:lblOffset val="100"/>
        <c:noMultiLvlLbl val="0"/>
      </c:catAx>
      <c:valAx>
        <c:axId val="411281272"/>
        <c:scaling>
          <c:orientation val="minMax"/>
        </c:scaling>
        <c:delete val="1"/>
        <c:axPos val="b"/>
        <c:majorGridlines>
          <c:spPr>
            <a:ln w="9525" cap="flat" cmpd="sng" algn="ctr">
              <a:solidFill>
                <a:schemeClr val="tx1">
                  <a:lumMod val="15000"/>
                  <a:lumOff val="85000"/>
                </a:schemeClr>
              </a:solidFill>
              <a:round/>
            </a:ln>
            <a:effectLst/>
          </c:spPr>
        </c:majorGridlines>
        <c:numFmt formatCode="General" sourceLinked="0"/>
        <c:majorTickMark val="none"/>
        <c:minorTickMark val="none"/>
        <c:tickLblPos val="nextTo"/>
        <c:crossAx val="41128389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b="1">
          <a:solidFill>
            <a:srgbClr val="000000"/>
          </a:solidFill>
          <a:latin typeface="Arial" panose="020B0604020202020204" pitchFamily="34" charset="0"/>
          <a:cs typeface="Arial" panose="020B0604020202020204" pitchFamily="34"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619364"/>
          </a:xfrm>
          <a:prstGeom prst="rect">
            <a:avLst/>
          </a:prstGeom>
        </p:spPr>
        <p:txBody>
          <a:bodyPr vert="horz" lIns="112334" tIns="56167" rIns="112334" bIns="56167" rtlCol="0"/>
          <a:lstStyle>
            <a:lvl1pPr algn="l">
              <a:defRPr sz="1500"/>
            </a:lvl1pPr>
          </a:lstStyle>
          <a:p>
            <a:endParaRPr lang="en-US"/>
          </a:p>
        </p:txBody>
      </p:sp>
      <p:sp>
        <p:nvSpPr>
          <p:cNvPr id="3" name="Date Placeholder 2"/>
          <p:cNvSpPr>
            <a:spLocks noGrp="1"/>
          </p:cNvSpPr>
          <p:nvPr>
            <p:ph type="dt" idx="1"/>
          </p:nvPr>
        </p:nvSpPr>
        <p:spPr>
          <a:xfrm>
            <a:off x="4143587" y="0"/>
            <a:ext cx="3169920" cy="619364"/>
          </a:xfrm>
          <a:prstGeom prst="rect">
            <a:avLst/>
          </a:prstGeom>
        </p:spPr>
        <p:txBody>
          <a:bodyPr vert="horz" lIns="112334" tIns="56167" rIns="112334" bIns="56167" rtlCol="0"/>
          <a:lstStyle>
            <a:lvl1pPr algn="r">
              <a:defRPr sz="1500"/>
            </a:lvl1pPr>
          </a:lstStyle>
          <a:p>
            <a:fld id="{7A7F8E21-AEF6-4911-B5B8-5539E85ADB14}" type="datetimeFigureOut">
              <a:rPr lang="en-US" smtClean="0"/>
              <a:t>8/23/2022</a:t>
            </a:fld>
            <a:endParaRPr lang="en-US"/>
          </a:p>
        </p:txBody>
      </p:sp>
      <p:sp>
        <p:nvSpPr>
          <p:cNvPr id="4" name="Slide Image Placeholder 3"/>
          <p:cNvSpPr>
            <a:spLocks noGrp="1" noRot="1" noChangeAspect="1"/>
          </p:cNvSpPr>
          <p:nvPr>
            <p:ph type="sldImg" idx="2"/>
          </p:nvPr>
        </p:nvSpPr>
        <p:spPr>
          <a:xfrm>
            <a:off x="-44450" y="1543050"/>
            <a:ext cx="7404100" cy="4165600"/>
          </a:xfrm>
          <a:prstGeom prst="rect">
            <a:avLst/>
          </a:prstGeom>
          <a:noFill/>
          <a:ln w="12700">
            <a:solidFill>
              <a:prstClr val="black"/>
            </a:solidFill>
          </a:ln>
        </p:spPr>
        <p:txBody>
          <a:bodyPr vert="horz" lIns="112334" tIns="56167" rIns="112334" bIns="56167" rtlCol="0" anchor="ctr"/>
          <a:lstStyle/>
          <a:p>
            <a:endParaRPr lang="en-US"/>
          </a:p>
        </p:txBody>
      </p:sp>
      <p:sp>
        <p:nvSpPr>
          <p:cNvPr id="5" name="Notes Placeholder 4"/>
          <p:cNvSpPr>
            <a:spLocks noGrp="1"/>
          </p:cNvSpPr>
          <p:nvPr>
            <p:ph type="body" sz="quarter" idx="3"/>
          </p:nvPr>
        </p:nvSpPr>
        <p:spPr>
          <a:xfrm>
            <a:off x="731520" y="5940742"/>
            <a:ext cx="5852160" cy="4860608"/>
          </a:xfrm>
          <a:prstGeom prst="rect">
            <a:avLst/>
          </a:prstGeom>
        </p:spPr>
        <p:txBody>
          <a:bodyPr vert="horz" lIns="112334" tIns="56167" rIns="112334" bIns="5616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11725038"/>
            <a:ext cx="3169920" cy="619362"/>
          </a:xfrm>
          <a:prstGeom prst="rect">
            <a:avLst/>
          </a:prstGeom>
        </p:spPr>
        <p:txBody>
          <a:bodyPr vert="horz" lIns="112334" tIns="56167" rIns="112334" bIns="56167" rtlCol="0" anchor="b"/>
          <a:lstStyle>
            <a:lvl1pPr algn="l">
              <a:defRPr sz="1500"/>
            </a:lvl1pPr>
          </a:lstStyle>
          <a:p>
            <a:endParaRPr lang="en-US"/>
          </a:p>
        </p:txBody>
      </p:sp>
      <p:sp>
        <p:nvSpPr>
          <p:cNvPr id="7" name="Slide Number Placeholder 6"/>
          <p:cNvSpPr>
            <a:spLocks noGrp="1"/>
          </p:cNvSpPr>
          <p:nvPr>
            <p:ph type="sldNum" sz="quarter" idx="5"/>
          </p:nvPr>
        </p:nvSpPr>
        <p:spPr>
          <a:xfrm>
            <a:off x="4143587" y="11725038"/>
            <a:ext cx="3169920" cy="619362"/>
          </a:xfrm>
          <a:prstGeom prst="rect">
            <a:avLst/>
          </a:prstGeom>
        </p:spPr>
        <p:txBody>
          <a:bodyPr vert="horz" lIns="112334" tIns="56167" rIns="112334" bIns="56167" rtlCol="0" anchor="b"/>
          <a:lstStyle>
            <a:lvl1pPr algn="r">
              <a:defRPr sz="1500"/>
            </a:lvl1pPr>
          </a:lstStyle>
          <a:p>
            <a:fld id="{70369BE9-47BE-447A-83F5-A136FD0C0B17}" type="slidenum">
              <a:rPr lang="en-US" smtClean="0"/>
              <a:t>‹#›</a:t>
            </a:fld>
            <a:endParaRPr lang="en-US"/>
          </a:p>
        </p:txBody>
      </p:sp>
    </p:spTree>
    <p:extLst>
      <p:ext uri="{BB962C8B-B14F-4D97-AF65-F5344CB8AC3E}">
        <p14:creationId xmlns:p14="http://schemas.microsoft.com/office/powerpoint/2010/main" val="24664762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xfrm>
            <a:off x="-501650" y="955675"/>
            <a:ext cx="8507413" cy="4786313"/>
          </a:xfrm>
          <a:ln/>
        </p:spPr>
      </p:sp>
      <p:sp>
        <p:nvSpPr>
          <p:cNvPr id="128003" name="Rectangle 3"/>
          <p:cNvSpPr>
            <a:spLocks noGrp="1" noChangeArrowheads="1"/>
          </p:cNvSpPr>
          <p:nvPr>
            <p:ph type="body" idx="1"/>
          </p:nvPr>
        </p:nvSpPr>
        <p:spPr>
          <a:xfrm>
            <a:off x="1001477" y="6061100"/>
            <a:ext cx="5500778" cy="5740423"/>
          </a:xfrm>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3676058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xfrm>
            <a:off x="-501650" y="955675"/>
            <a:ext cx="8507413" cy="4786313"/>
          </a:xfrm>
          <a:ln/>
        </p:spPr>
      </p:sp>
      <p:sp>
        <p:nvSpPr>
          <p:cNvPr id="128003" name="Rectangle 3"/>
          <p:cNvSpPr>
            <a:spLocks noGrp="1" noChangeArrowheads="1"/>
          </p:cNvSpPr>
          <p:nvPr>
            <p:ph type="body" idx="1"/>
          </p:nvPr>
        </p:nvSpPr>
        <p:spPr>
          <a:xfrm>
            <a:off x="1001477" y="6061100"/>
            <a:ext cx="5500778" cy="5740423"/>
          </a:xfrm>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419060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xfrm>
            <a:off x="-501650" y="955675"/>
            <a:ext cx="8507413" cy="4786313"/>
          </a:xfrm>
          <a:ln/>
        </p:spPr>
      </p:sp>
      <p:sp>
        <p:nvSpPr>
          <p:cNvPr id="128003" name="Rectangle 3"/>
          <p:cNvSpPr>
            <a:spLocks noGrp="1" noChangeArrowheads="1"/>
          </p:cNvSpPr>
          <p:nvPr>
            <p:ph type="body" idx="1"/>
          </p:nvPr>
        </p:nvSpPr>
        <p:spPr>
          <a:xfrm>
            <a:off x="1001477" y="6061100"/>
            <a:ext cx="5500778" cy="5740423"/>
          </a:xfrm>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14122428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xfrm>
            <a:off x="-501650" y="955675"/>
            <a:ext cx="8507413" cy="4786313"/>
          </a:xfrm>
          <a:ln/>
        </p:spPr>
      </p:sp>
      <p:sp>
        <p:nvSpPr>
          <p:cNvPr id="128003" name="Rectangle 3"/>
          <p:cNvSpPr>
            <a:spLocks noGrp="1" noChangeArrowheads="1"/>
          </p:cNvSpPr>
          <p:nvPr>
            <p:ph type="body" idx="1"/>
          </p:nvPr>
        </p:nvSpPr>
        <p:spPr>
          <a:xfrm>
            <a:off x="1001477" y="6061100"/>
            <a:ext cx="5500778" cy="5740423"/>
          </a:xfrm>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2366235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Rot="1" noChangeAspect="1" noChangeArrowheads="1" noTextEdit="1"/>
          </p:cNvSpPr>
          <p:nvPr>
            <p:ph type="sldImg"/>
          </p:nvPr>
        </p:nvSpPr>
        <p:spPr>
          <a:xfrm>
            <a:off x="-501650" y="955675"/>
            <a:ext cx="8507413" cy="4786313"/>
          </a:xfrm>
          <a:ln/>
        </p:spPr>
      </p:sp>
      <p:sp>
        <p:nvSpPr>
          <p:cNvPr id="128003" name="Rectangle 3"/>
          <p:cNvSpPr>
            <a:spLocks noGrp="1" noChangeArrowheads="1"/>
          </p:cNvSpPr>
          <p:nvPr>
            <p:ph type="body" idx="1"/>
          </p:nvPr>
        </p:nvSpPr>
        <p:spPr>
          <a:xfrm>
            <a:off x="1001477" y="6061100"/>
            <a:ext cx="5500778" cy="5740423"/>
          </a:xfrm>
          <a:noFill/>
          <a:ln/>
        </p:spPr>
        <p:txBody>
          <a:bodyPr/>
          <a:lstStyle/>
          <a:p>
            <a:pPr eaLnBrk="1" hangingPunct="1"/>
            <a:endParaRPr lang="en-US">
              <a:latin typeface="Arial" pitchFamily="34" charset="0"/>
            </a:endParaRPr>
          </a:p>
        </p:txBody>
      </p:sp>
    </p:spTree>
    <p:extLst>
      <p:ext uri="{BB962C8B-B14F-4D97-AF65-F5344CB8AC3E}">
        <p14:creationId xmlns:p14="http://schemas.microsoft.com/office/powerpoint/2010/main" val="3848437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Option2">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411432" y="2558006"/>
            <a:ext cx="5197976" cy="1345070"/>
          </a:xfrm>
        </p:spPr>
        <p:txBody>
          <a:bodyPr>
            <a:normAutofit/>
          </a:bodyPr>
          <a:lstStyle>
            <a:lvl1pPr algn="l">
              <a:defRPr sz="4800">
                <a:solidFill>
                  <a:schemeClr val="tx1"/>
                </a:solidFill>
              </a:defRPr>
            </a:lvl1pPr>
          </a:lstStyle>
          <a:p>
            <a:r>
              <a:rPr lang="en-US" dirty="0"/>
              <a:t>Presentation Title</a:t>
            </a:r>
          </a:p>
        </p:txBody>
      </p:sp>
      <p:sp>
        <p:nvSpPr>
          <p:cNvPr id="3" name="Subtitle 2"/>
          <p:cNvSpPr>
            <a:spLocks noGrp="1"/>
          </p:cNvSpPr>
          <p:nvPr>
            <p:ph type="subTitle" idx="1" hasCustomPrompt="1"/>
          </p:nvPr>
        </p:nvSpPr>
        <p:spPr>
          <a:xfrm>
            <a:off x="6411433" y="3679279"/>
            <a:ext cx="5197975" cy="1121274"/>
          </a:xfrm>
        </p:spPr>
        <p:txBody>
          <a:bodyPr>
            <a:normAutofit/>
          </a:bodyPr>
          <a:lstStyle>
            <a:lvl1pPr marL="0" indent="0" algn="l">
              <a:lnSpc>
                <a:spcPct val="100000"/>
              </a:lnSpc>
              <a:buNone/>
              <a:defRPr sz="2800">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Sub head</a:t>
            </a:r>
            <a:br>
              <a:rPr lang="en-US" dirty="0"/>
            </a:br>
            <a:r>
              <a:rPr lang="en-US" dirty="0"/>
              <a:t>Line 2 </a:t>
            </a:r>
          </a:p>
        </p:txBody>
      </p:sp>
      <p:sp>
        <p:nvSpPr>
          <p:cNvPr id="5" name="TextBox 4">
            <a:extLst>
              <a:ext uri="{FF2B5EF4-FFF2-40B4-BE49-F238E27FC236}">
                <a16:creationId xmlns:a16="http://schemas.microsoft.com/office/drawing/2014/main" id="{91B5EC7A-E198-9B40-B23F-3EC2A3223964}"/>
              </a:ext>
            </a:extLst>
          </p:cNvPr>
          <p:cNvSpPr txBox="1"/>
          <p:nvPr userDrawn="1"/>
        </p:nvSpPr>
        <p:spPr>
          <a:xfrm>
            <a:off x="6411433" y="5994746"/>
            <a:ext cx="5473345" cy="646331"/>
          </a:xfrm>
          <a:prstGeom prst="rect">
            <a:avLst/>
          </a:prstGeom>
          <a:noFill/>
        </p:spPr>
        <p:txBody>
          <a:bodyPr wrap="square" rtlCol="0">
            <a:spAutoFit/>
          </a:bodyPr>
          <a:lstStyle/>
          <a:p>
            <a:r>
              <a:rPr lang="en-US" sz="900" kern="1200" dirty="0">
                <a:solidFill>
                  <a:schemeClr val="tx1">
                    <a:lumMod val="60000"/>
                    <a:lumOff val="40000"/>
                  </a:schemeClr>
                </a:solidFill>
                <a:effectLst/>
                <a:latin typeface="+mn-lt"/>
                <a:ea typeface="+mn-ea"/>
                <a:cs typeface="+mn-cs"/>
              </a:rPr>
              <a:t>Source: 2022 STR, LLC / STR Global, Ltd. trading as "STR". © CoStar Group.  Any reprint, use or republication of all or a part of this presentation without the prior written approval of STR is strictly prohibited.  Any such reproduction shall specifically credit STR as the source.  This presentation is based on data collected by STR.  The information in the presentation should not be construed as investment, tax, accounting or legal advice.</a:t>
            </a:r>
          </a:p>
        </p:txBody>
      </p:sp>
      <p:sp>
        <p:nvSpPr>
          <p:cNvPr id="6" name="Picture Placeholder 10">
            <a:extLst>
              <a:ext uri="{FF2B5EF4-FFF2-40B4-BE49-F238E27FC236}">
                <a16:creationId xmlns:a16="http://schemas.microsoft.com/office/drawing/2014/main" id="{37518446-2C66-DB44-A09C-06E3EAD330A6}"/>
              </a:ext>
            </a:extLst>
          </p:cNvPr>
          <p:cNvSpPr>
            <a:spLocks noGrp="1"/>
          </p:cNvSpPr>
          <p:nvPr>
            <p:ph type="pic" sz="quarter" idx="10"/>
          </p:nvPr>
        </p:nvSpPr>
        <p:spPr>
          <a:xfrm>
            <a:off x="0" y="0"/>
            <a:ext cx="6425046" cy="6858000"/>
          </a:xfrm>
          <a:custGeom>
            <a:avLst/>
            <a:gdLst>
              <a:gd name="connsiteX0" fmla="*/ 2609873 w 8343900"/>
              <a:gd name="connsiteY0" fmla="*/ 0 h 6858000"/>
              <a:gd name="connsiteX1" fmla="*/ 8343900 w 8343900"/>
              <a:gd name="connsiteY1" fmla="*/ 0 h 6858000"/>
              <a:gd name="connsiteX2" fmla="*/ 5143477 w 8343900"/>
              <a:gd name="connsiteY2" fmla="*/ 6858000 h 6858000"/>
              <a:gd name="connsiteX3" fmla="*/ 0 w 8343900"/>
              <a:gd name="connsiteY3" fmla="*/ 6858000 h 6858000"/>
              <a:gd name="connsiteX4" fmla="*/ 0 w 8343900"/>
              <a:gd name="connsiteY4" fmla="*/ 5592545 h 6858000"/>
              <a:gd name="connsiteX5" fmla="*/ 0 w 8343900"/>
              <a:gd name="connsiteY5" fmla="*/ 0 h 6858000"/>
              <a:gd name="connsiteX6" fmla="*/ 2076450 w 8343900"/>
              <a:gd name="connsiteY6" fmla="*/ 0 h 6858000"/>
              <a:gd name="connsiteX7" fmla="*/ 0 w 8343900"/>
              <a:gd name="connsiteY7" fmla="*/ 444950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43900" h="6858000">
                <a:moveTo>
                  <a:pt x="2609873" y="0"/>
                </a:moveTo>
                <a:lnTo>
                  <a:pt x="8343900" y="0"/>
                </a:lnTo>
                <a:lnTo>
                  <a:pt x="5143477" y="6858000"/>
                </a:lnTo>
                <a:lnTo>
                  <a:pt x="0" y="6858000"/>
                </a:lnTo>
                <a:lnTo>
                  <a:pt x="0" y="5592545"/>
                </a:lnTo>
                <a:close/>
                <a:moveTo>
                  <a:pt x="0" y="0"/>
                </a:moveTo>
                <a:lnTo>
                  <a:pt x="2076450" y="0"/>
                </a:lnTo>
                <a:lnTo>
                  <a:pt x="0" y="4449504"/>
                </a:lnTo>
                <a:close/>
              </a:path>
            </a:pathLst>
          </a:custGeom>
          <a:solidFill>
            <a:schemeClr val="bg1">
              <a:lumMod val="95000"/>
            </a:schemeClr>
          </a:solidFill>
        </p:spPr>
        <p:txBody>
          <a:bodyPr wrap="square">
            <a:noAutofit/>
          </a:bodyPr>
          <a:lstStyle>
            <a:lvl1pPr marL="0" indent="0">
              <a:buNone/>
              <a:defRPr sz="1600">
                <a:solidFill>
                  <a:schemeClr val="bg2"/>
                </a:solidFill>
                <a:latin typeface="Open Sans Light" panose="020B0306030504020204" pitchFamily="34" charset="0"/>
                <a:ea typeface="Open Sans Light" panose="020B0306030504020204" pitchFamily="34" charset="0"/>
                <a:cs typeface="Open Sans Light" panose="020B0306030504020204" pitchFamily="34" charset="0"/>
              </a:defRPr>
            </a:lvl1pPr>
          </a:lstStyle>
          <a:p>
            <a:r>
              <a:rPr lang="en-US" dirty="0"/>
              <a:t>Click icon to add picture</a:t>
            </a:r>
            <a:endParaRPr lang="en-GB" dirty="0"/>
          </a:p>
        </p:txBody>
      </p:sp>
      <p:sp>
        <p:nvSpPr>
          <p:cNvPr id="13" name="Text Placeholder 12">
            <a:extLst>
              <a:ext uri="{FF2B5EF4-FFF2-40B4-BE49-F238E27FC236}">
                <a16:creationId xmlns:a16="http://schemas.microsoft.com/office/drawing/2014/main" id="{8D178927-5F27-1341-A788-4895FB7F64C6}"/>
              </a:ext>
            </a:extLst>
          </p:cNvPr>
          <p:cNvSpPr>
            <a:spLocks noGrp="1"/>
          </p:cNvSpPr>
          <p:nvPr>
            <p:ph type="body" sz="quarter" idx="12" hasCustomPrompt="1"/>
          </p:nvPr>
        </p:nvSpPr>
        <p:spPr>
          <a:xfrm>
            <a:off x="6425047" y="5241272"/>
            <a:ext cx="5184362" cy="371475"/>
          </a:xfrm>
        </p:spPr>
        <p:txBody>
          <a:bodyPr>
            <a:noAutofit/>
          </a:bodyPr>
          <a:lstStyle>
            <a:lvl1pPr marL="0" indent="0">
              <a:buNone/>
              <a:defRPr sz="2000" b="1">
                <a:solidFill>
                  <a:schemeClr val="tx1"/>
                </a:solidFill>
              </a:defRPr>
            </a:lvl1pPr>
          </a:lstStyle>
          <a:p>
            <a:pPr lvl="0"/>
            <a:r>
              <a:rPr lang="en-US" dirty="0"/>
              <a:t>Name  </a:t>
            </a:r>
            <a:r>
              <a:rPr lang="en-US" b="0" dirty="0"/>
              <a:t>|  Title</a:t>
            </a:r>
            <a:endParaRPr lang="en-US" dirty="0"/>
          </a:p>
        </p:txBody>
      </p:sp>
      <p:pic>
        <p:nvPicPr>
          <p:cNvPr id="16" name="Picture 15">
            <a:extLst>
              <a:ext uri="{FF2B5EF4-FFF2-40B4-BE49-F238E27FC236}">
                <a16:creationId xmlns:a16="http://schemas.microsoft.com/office/drawing/2014/main" id="{1596602E-F646-FA44-ABF3-93E344902CD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96546" y="299377"/>
            <a:ext cx="1288232" cy="1288232"/>
          </a:xfrm>
          <a:prstGeom prst="rect">
            <a:avLst/>
          </a:prstGeom>
        </p:spPr>
      </p:pic>
    </p:spTree>
    <p:extLst>
      <p:ext uri="{BB962C8B-B14F-4D97-AF65-F5344CB8AC3E}">
        <p14:creationId xmlns:p14="http://schemas.microsoft.com/office/powerpoint/2010/main" val="108576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ver Option2">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411432" y="2558006"/>
            <a:ext cx="5197976" cy="1345070"/>
          </a:xfrm>
        </p:spPr>
        <p:txBody>
          <a:bodyPr>
            <a:normAutofit/>
          </a:bodyPr>
          <a:lstStyle>
            <a:lvl1pPr algn="l">
              <a:defRPr sz="4800">
                <a:solidFill>
                  <a:schemeClr val="tx1"/>
                </a:solidFill>
              </a:defRPr>
            </a:lvl1pPr>
          </a:lstStyle>
          <a:p>
            <a:r>
              <a:rPr lang="en-US" dirty="0"/>
              <a:t>Presentation Title</a:t>
            </a:r>
          </a:p>
        </p:txBody>
      </p:sp>
      <p:sp>
        <p:nvSpPr>
          <p:cNvPr id="3" name="Subtitle 2"/>
          <p:cNvSpPr>
            <a:spLocks noGrp="1"/>
          </p:cNvSpPr>
          <p:nvPr>
            <p:ph type="subTitle" idx="1" hasCustomPrompt="1"/>
          </p:nvPr>
        </p:nvSpPr>
        <p:spPr>
          <a:xfrm>
            <a:off x="6415151" y="3679279"/>
            <a:ext cx="5197975" cy="1121274"/>
          </a:xfrm>
        </p:spPr>
        <p:txBody>
          <a:bodyPr>
            <a:normAutofit/>
          </a:bodyPr>
          <a:lstStyle>
            <a:lvl1pPr marL="0" indent="0" algn="l">
              <a:lnSpc>
                <a:spcPct val="100000"/>
              </a:lnSpc>
              <a:buNone/>
              <a:defRPr sz="2800">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Sub head</a:t>
            </a:r>
            <a:br>
              <a:rPr lang="en-US" dirty="0"/>
            </a:br>
            <a:r>
              <a:rPr lang="en-US" dirty="0"/>
              <a:t>Line 2 </a:t>
            </a:r>
          </a:p>
        </p:txBody>
      </p:sp>
      <p:sp>
        <p:nvSpPr>
          <p:cNvPr id="5" name="TextBox 4">
            <a:extLst>
              <a:ext uri="{FF2B5EF4-FFF2-40B4-BE49-F238E27FC236}">
                <a16:creationId xmlns:a16="http://schemas.microsoft.com/office/drawing/2014/main" id="{91B5EC7A-E198-9B40-B23F-3EC2A3223964}"/>
              </a:ext>
            </a:extLst>
          </p:cNvPr>
          <p:cNvSpPr txBox="1"/>
          <p:nvPr userDrawn="1"/>
        </p:nvSpPr>
        <p:spPr>
          <a:xfrm>
            <a:off x="6411433" y="5994746"/>
            <a:ext cx="5473345" cy="646331"/>
          </a:xfrm>
          <a:prstGeom prst="rect">
            <a:avLst/>
          </a:prstGeom>
          <a:noFill/>
        </p:spPr>
        <p:txBody>
          <a:bodyPr wrap="square" rtlCol="0">
            <a:spAutoFit/>
          </a:bodyPr>
          <a:lstStyle/>
          <a:p>
            <a:r>
              <a:rPr lang="en-US" sz="900" kern="1200" dirty="0">
                <a:solidFill>
                  <a:schemeClr val="tx1">
                    <a:lumMod val="60000"/>
                    <a:lumOff val="40000"/>
                  </a:schemeClr>
                </a:solidFill>
                <a:effectLst/>
                <a:latin typeface="+mn-lt"/>
                <a:ea typeface="+mn-ea"/>
                <a:cs typeface="+mn-cs"/>
              </a:rPr>
              <a:t>Source: 2022 STR, LLC / STR Global, Ltd. trading as "STR". © CoStar Group.  Any reprint, use or republication of all or a part of this presentation without the prior written approval of STR is strictly prohibited. Any such reproduction shall specifically credit STR as the source.  This presentation is based on data collected by STR.  The information in the presentation should not be construed as investment, tax, accounting or legal advice.</a:t>
            </a:r>
          </a:p>
        </p:txBody>
      </p:sp>
      <p:sp>
        <p:nvSpPr>
          <p:cNvPr id="13" name="Text Placeholder 12">
            <a:extLst>
              <a:ext uri="{FF2B5EF4-FFF2-40B4-BE49-F238E27FC236}">
                <a16:creationId xmlns:a16="http://schemas.microsoft.com/office/drawing/2014/main" id="{8D178927-5F27-1341-A788-4895FB7F64C6}"/>
              </a:ext>
            </a:extLst>
          </p:cNvPr>
          <p:cNvSpPr>
            <a:spLocks noGrp="1"/>
          </p:cNvSpPr>
          <p:nvPr>
            <p:ph type="body" sz="quarter" idx="12" hasCustomPrompt="1"/>
          </p:nvPr>
        </p:nvSpPr>
        <p:spPr>
          <a:xfrm>
            <a:off x="6425047" y="5241272"/>
            <a:ext cx="5184362" cy="371475"/>
          </a:xfrm>
        </p:spPr>
        <p:txBody>
          <a:bodyPr>
            <a:noAutofit/>
          </a:bodyPr>
          <a:lstStyle>
            <a:lvl1pPr marL="0" indent="0">
              <a:buNone/>
              <a:defRPr sz="2000" b="1">
                <a:solidFill>
                  <a:schemeClr val="tx1"/>
                </a:solidFill>
              </a:defRPr>
            </a:lvl1pPr>
          </a:lstStyle>
          <a:p>
            <a:pPr lvl="0"/>
            <a:r>
              <a:rPr lang="en-US" dirty="0"/>
              <a:t>Name  </a:t>
            </a:r>
            <a:r>
              <a:rPr lang="en-US" b="0" dirty="0"/>
              <a:t>|  Title</a:t>
            </a:r>
            <a:endParaRPr lang="en-US" dirty="0"/>
          </a:p>
        </p:txBody>
      </p:sp>
      <p:sp>
        <p:nvSpPr>
          <p:cNvPr id="8" name="Snip Single Corner Rectangle 7">
            <a:extLst>
              <a:ext uri="{FF2B5EF4-FFF2-40B4-BE49-F238E27FC236}">
                <a16:creationId xmlns:a16="http://schemas.microsoft.com/office/drawing/2014/main" id="{3A2EDAB2-0943-D144-8046-DA11FC3A0C60}"/>
              </a:ext>
            </a:extLst>
          </p:cNvPr>
          <p:cNvSpPr/>
          <p:nvPr userDrawn="1"/>
        </p:nvSpPr>
        <p:spPr>
          <a:xfrm rot="16200000">
            <a:off x="-250518" y="223283"/>
            <a:ext cx="6858004" cy="6411430"/>
          </a:xfrm>
          <a:custGeom>
            <a:avLst/>
            <a:gdLst>
              <a:gd name="connsiteX0" fmla="*/ 0 w 6858003"/>
              <a:gd name="connsiteY0" fmla="*/ 0 h 5259964"/>
              <a:gd name="connsiteX1" fmla="*/ 5981325 w 6858003"/>
              <a:gd name="connsiteY1" fmla="*/ 0 h 5259964"/>
              <a:gd name="connsiteX2" fmla="*/ 6858003 w 6858003"/>
              <a:gd name="connsiteY2" fmla="*/ 876678 h 5259964"/>
              <a:gd name="connsiteX3" fmla="*/ 6858003 w 6858003"/>
              <a:gd name="connsiteY3" fmla="*/ 5259964 h 5259964"/>
              <a:gd name="connsiteX4" fmla="*/ 0 w 6858003"/>
              <a:gd name="connsiteY4" fmla="*/ 5259964 h 5259964"/>
              <a:gd name="connsiteX5" fmla="*/ 0 w 6858003"/>
              <a:gd name="connsiteY5" fmla="*/ 0 h 5259964"/>
              <a:gd name="connsiteX0" fmla="*/ 0 w 6858004"/>
              <a:gd name="connsiteY0" fmla="*/ 0 h 6411430"/>
              <a:gd name="connsiteX1" fmla="*/ 5981326 w 6858004"/>
              <a:gd name="connsiteY1" fmla="*/ 1151466 h 6411430"/>
              <a:gd name="connsiteX2" fmla="*/ 6858004 w 6858004"/>
              <a:gd name="connsiteY2" fmla="*/ 2028144 h 6411430"/>
              <a:gd name="connsiteX3" fmla="*/ 6858004 w 6858004"/>
              <a:gd name="connsiteY3" fmla="*/ 6411430 h 6411430"/>
              <a:gd name="connsiteX4" fmla="*/ 1 w 6858004"/>
              <a:gd name="connsiteY4" fmla="*/ 6411430 h 6411430"/>
              <a:gd name="connsiteX5" fmla="*/ 0 w 6858004"/>
              <a:gd name="connsiteY5" fmla="*/ 0 h 6411430"/>
              <a:gd name="connsiteX0" fmla="*/ 0 w 6858004"/>
              <a:gd name="connsiteY0" fmla="*/ 0 h 6411430"/>
              <a:gd name="connsiteX1" fmla="*/ 1951193 w 6858004"/>
              <a:gd name="connsiteY1" fmla="*/ 152400 h 6411430"/>
              <a:gd name="connsiteX2" fmla="*/ 6858004 w 6858004"/>
              <a:gd name="connsiteY2" fmla="*/ 2028144 h 6411430"/>
              <a:gd name="connsiteX3" fmla="*/ 6858004 w 6858004"/>
              <a:gd name="connsiteY3" fmla="*/ 6411430 h 6411430"/>
              <a:gd name="connsiteX4" fmla="*/ 1 w 6858004"/>
              <a:gd name="connsiteY4" fmla="*/ 6411430 h 6411430"/>
              <a:gd name="connsiteX5" fmla="*/ 0 w 6858004"/>
              <a:gd name="connsiteY5" fmla="*/ 0 h 6411430"/>
              <a:gd name="connsiteX0" fmla="*/ 0 w 6858004"/>
              <a:gd name="connsiteY0" fmla="*/ 0 h 6411430"/>
              <a:gd name="connsiteX1" fmla="*/ 1189193 w 6858004"/>
              <a:gd name="connsiteY1" fmla="*/ 0 h 6411430"/>
              <a:gd name="connsiteX2" fmla="*/ 6858004 w 6858004"/>
              <a:gd name="connsiteY2" fmla="*/ 2028144 h 6411430"/>
              <a:gd name="connsiteX3" fmla="*/ 6858004 w 6858004"/>
              <a:gd name="connsiteY3" fmla="*/ 6411430 h 6411430"/>
              <a:gd name="connsiteX4" fmla="*/ 1 w 6858004"/>
              <a:gd name="connsiteY4" fmla="*/ 6411430 h 6411430"/>
              <a:gd name="connsiteX5" fmla="*/ 0 w 6858004"/>
              <a:gd name="connsiteY5" fmla="*/ 0 h 6411430"/>
              <a:gd name="connsiteX0" fmla="*/ 0 w 6858004"/>
              <a:gd name="connsiteY0" fmla="*/ 0 h 6411430"/>
              <a:gd name="connsiteX1" fmla="*/ 1189193 w 6858004"/>
              <a:gd name="connsiteY1" fmla="*/ 0 h 6411430"/>
              <a:gd name="connsiteX2" fmla="*/ 6858004 w 6858004"/>
              <a:gd name="connsiteY2" fmla="*/ 2028144 h 6411430"/>
              <a:gd name="connsiteX3" fmla="*/ 6858004 w 6858004"/>
              <a:gd name="connsiteY3" fmla="*/ 6411430 h 6411430"/>
              <a:gd name="connsiteX4" fmla="*/ 1 w 6858004"/>
              <a:gd name="connsiteY4" fmla="*/ 3956097 h 6411430"/>
              <a:gd name="connsiteX5" fmla="*/ 0 w 6858004"/>
              <a:gd name="connsiteY5" fmla="*/ 0 h 6411430"/>
              <a:gd name="connsiteX0" fmla="*/ 0 w 6858004"/>
              <a:gd name="connsiteY0" fmla="*/ 0 h 6411430"/>
              <a:gd name="connsiteX1" fmla="*/ 1189193 w 6858004"/>
              <a:gd name="connsiteY1" fmla="*/ 0 h 6411430"/>
              <a:gd name="connsiteX2" fmla="*/ 6858004 w 6858004"/>
              <a:gd name="connsiteY2" fmla="*/ 2028144 h 6411430"/>
              <a:gd name="connsiteX3" fmla="*/ 6858004 w 6858004"/>
              <a:gd name="connsiteY3" fmla="*/ 6411430 h 6411430"/>
              <a:gd name="connsiteX4" fmla="*/ 16935 w 6858004"/>
              <a:gd name="connsiteY4" fmla="*/ 3448097 h 6411430"/>
              <a:gd name="connsiteX5" fmla="*/ 0 w 6858004"/>
              <a:gd name="connsiteY5" fmla="*/ 0 h 6411430"/>
              <a:gd name="connsiteX0" fmla="*/ 0 w 6858004"/>
              <a:gd name="connsiteY0" fmla="*/ 0 h 6411430"/>
              <a:gd name="connsiteX1" fmla="*/ 1189193 w 6858004"/>
              <a:gd name="connsiteY1" fmla="*/ 0 h 6411430"/>
              <a:gd name="connsiteX2" fmla="*/ 6858004 w 6858004"/>
              <a:gd name="connsiteY2" fmla="*/ 2028144 h 6411430"/>
              <a:gd name="connsiteX3" fmla="*/ 6858004 w 6858004"/>
              <a:gd name="connsiteY3" fmla="*/ 6411430 h 6411430"/>
              <a:gd name="connsiteX4" fmla="*/ 2 w 6858004"/>
              <a:gd name="connsiteY4" fmla="*/ 3973030 h 6411430"/>
              <a:gd name="connsiteX5" fmla="*/ 0 w 6858004"/>
              <a:gd name="connsiteY5" fmla="*/ 0 h 6411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858004" h="6411430">
                <a:moveTo>
                  <a:pt x="0" y="0"/>
                </a:moveTo>
                <a:lnTo>
                  <a:pt x="1189193" y="0"/>
                </a:lnTo>
                <a:lnTo>
                  <a:pt x="6858004" y="2028144"/>
                </a:lnTo>
                <a:lnTo>
                  <a:pt x="6858004" y="6411430"/>
                </a:lnTo>
                <a:lnTo>
                  <a:pt x="2" y="3973030"/>
                </a:lnTo>
                <a:cubicBezTo>
                  <a:pt x="2" y="1835887"/>
                  <a:pt x="0" y="2137143"/>
                  <a:pt x="0" y="0"/>
                </a:cubicBezTo>
                <a:close/>
              </a:path>
            </a:pathLst>
          </a:cu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Triangle 8">
            <a:extLst>
              <a:ext uri="{FF2B5EF4-FFF2-40B4-BE49-F238E27FC236}">
                <a16:creationId xmlns:a16="http://schemas.microsoft.com/office/drawing/2014/main" id="{678CC7F3-E630-4143-BA53-2A9E03A0716E}"/>
              </a:ext>
            </a:extLst>
          </p:cNvPr>
          <p:cNvSpPr/>
          <p:nvPr userDrawn="1"/>
        </p:nvSpPr>
        <p:spPr>
          <a:xfrm flipV="1">
            <a:off x="1" y="0"/>
            <a:ext cx="1574800" cy="4453467"/>
          </a:xfrm>
          <a:custGeom>
            <a:avLst/>
            <a:gdLst>
              <a:gd name="connsiteX0" fmla="*/ 0 w 1439333"/>
              <a:gd name="connsiteY0" fmla="*/ 4453467 h 4453467"/>
              <a:gd name="connsiteX1" fmla="*/ 0 w 1439333"/>
              <a:gd name="connsiteY1" fmla="*/ 0 h 4453467"/>
              <a:gd name="connsiteX2" fmla="*/ 1439333 w 1439333"/>
              <a:gd name="connsiteY2" fmla="*/ 4453467 h 4453467"/>
              <a:gd name="connsiteX3" fmla="*/ 0 w 1439333"/>
              <a:gd name="connsiteY3" fmla="*/ 4453467 h 4453467"/>
              <a:gd name="connsiteX0" fmla="*/ 0 w 1574800"/>
              <a:gd name="connsiteY0" fmla="*/ 4453467 h 4453467"/>
              <a:gd name="connsiteX1" fmla="*/ 0 w 1574800"/>
              <a:gd name="connsiteY1" fmla="*/ 0 h 4453467"/>
              <a:gd name="connsiteX2" fmla="*/ 1574800 w 1574800"/>
              <a:gd name="connsiteY2" fmla="*/ 4453467 h 4453467"/>
              <a:gd name="connsiteX3" fmla="*/ 0 w 1574800"/>
              <a:gd name="connsiteY3" fmla="*/ 4453467 h 4453467"/>
            </a:gdLst>
            <a:ahLst/>
            <a:cxnLst>
              <a:cxn ang="0">
                <a:pos x="connsiteX0" y="connsiteY0"/>
              </a:cxn>
              <a:cxn ang="0">
                <a:pos x="connsiteX1" y="connsiteY1"/>
              </a:cxn>
              <a:cxn ang="0">
                <a:pos x="connsiteX2" y="connsiteY2"/>
              </a:cxn>
              <a:cxn ang="0">
                <a:pos x="connsiteX3" y="connsiteY3"/>
              </a:cxn>
            </a:cxnLst>
            <a:rect l="l" t="t" r="r" b="b"/>
            <a:pathLst>
              <a:path w="1574800" h="4453467">
                <a:moveTo>
                  <a:pt x="0" y="4453467"/>
                </a:moveTo>
                <a:lnTo>
                  <a:pt x="0" y="0"/>
                </a:lnTo>
                <a:lnTo>
                  <a:pt x="1574800" y="4453467"/>
                </a:lnTo>
                <a:lnTo>
                  <a:pt x="0" y="4453467"/>
                </a:lnTo>
                <a:close/>
              </a:path>
            </a:pathLst>
          </a:cu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5B967B2-DACA-3A4B-BA71-736D2B2EA3D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96546" y="299377"/>
            <a:ext cx="1288232" cy="1288232"/>
          </a:xfrm>
          <a:prstGeom prst="rect">
            <a:avLst/>
          </a:prstGeom>
        </p:spPr>
      </p:pic>
    </p:spTree>
    <p:extLst>
      <p:ext uri="{BB962C8B-B14F-4D97-AF65-F5344CB8AC3E}">
        <p14:creationId xmlns:p14="http://schemas.microsoft.com/office/powerpoint/2010/main" val="1993444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79120" y="1600201"/>
            <a:ext cx="10972800" cy="4615957"/>
          </a:xfrm>
        </p:spPr>
        <p:txBody>
          <a:bodyPr>
            <a:normAutofit/>
          </a:bodyPr>
          <a:lstStyle>
            <a:lvl1pPr marL="0" indent="0">
              <a:buClr>
                <a:schemeClr val="tx1"/>
              </a:buClr>
              <a:buFont typeface="Arial" panose="020B0604020202020204" pitchFamily="34" charset="0"/>
              <a:buNone/>
              <a:defRPr sz="1400">
                <a:solidFill>
                  <a:schemeClr val="tx1"/>
                </a:solidFill>
              </a:defRPr>
            </a:lvl1pPr>
            <a:lvl2pPr>
              <a:defRPr sz="1600">
                <a:solidFill>
                  <a:schemeClr val="tx1"/>
                </a:solidFill>
              </a:defRPr>
            </a:lvl2pPr>
            <a:lvl3pPr>
              <a:buClr>
                <a:schemeClr val="tx1"/>
              </a:buClr>
              <a:defRPr sz="1600">
                <a:solidFill>
                  <a:schemeClr val="tx1"/>
                </a:solidFill>
              </a:defRPr>
            </a:lvl3pPr>
            <a:lvl4pPr>
              <a:buClr>
                <a:schemeClr val="tx1"/>
              </a:buClr>
              <a:defRPr sz="1400">
                <a:solidFill>
                  <a:schemeClr val="tx1"/>
                </a:solidFill>
              </a:defRPr>
            </a:lvl4pPr>
            <a:lvl5pPr>
              <a:buClr>
                <a:schemeClr val="tx1"/>
              </a:buClr>
              <a:defRPr sz="1600">
                <a:solidFill>
                  <a:schemeClr val="tx1"/>
                </a:solidFill>
              </a:defRPr>
            </a:lvl5pPr>
          </a:lstStyle>
          <a:p>
            <a:pPr lvl="0"/>
            <a:r>
              <a:rPr lang="en-US" dirty="0"/>
              <a:t>Click to edit Master text styles</a:t>
            </a:r>
          </a:p>
        </p:txBody>
      </p:sp>
      <p:sp>
        <p:nvSpPr>
          <p:cNvPr id="5" name="Title 1"/>
          <p:cNvSpPr>
            <a:spLocks noGrp="1"/>
          </p:cNvSpPr>
          <p:nvPr>
            <p:ph type="title" hasCustomPrompt="1"/>
          </p:nvPr>
        </p:nvSpPr>
        <p:spPr>
          <a:xfrm>
            <a:off x="576001" y="432002"/>
            <a:ext cx="9783850" cy="345972"/>
          </a:xfrm>
          <a:prstGeom prst="rect">
            <a:avLst/>
          </a:prstGeom>
        </p:spPr>
        <p:txBody>
          <a:bodyPr>
            <a:noAutofit/>
          </a:bodyPr>
          <a:lstStyle>
            <a:lvl1pPr algn="l">
              <a:lnSpc>
                <a:spcPts val="2667"/>
              </a:lnSpc>
              <a:defRPr sz="2800" b="1">
                <a:solidFill>
                  <a:schemeClr val="tx1"/>
                </a:solidFill>
                <a:latin typeface="+mn-lt"/>
                <a:cs typeface="Arial" pitchFamily="34" charset="0"/>
              </a:defRPr>
            </a:lvl1pPr>
          </a:lstStyle>
          <a:p>
            <a:r>
              <a:rPr lang="en-US" dirty="0"/>
              <a:t>Title</a:t>
            </a:r>
            <a:endParaRPr lang="en-GB" dirty="0"/>
          </a:p>
        </p:txBody>
      </p:sp>
      <p:sp>
        <p:nvSpPr>
          <p:cNvPr id="7" name="Text Placeholder 7"/>
          <p:cNvSpPr>
            <a:spLocks noGrp="1"/>
          </p:cNvSpPr>
          <p:nvPr>
            <p:ph type="body" sz="quarter" idx="13" hasCustomPrompt="1"/>
          </p:nvPr>
        </p:nvSpPr>
        <p:spPr>
          <a:xfrm>
            <a:off x="576000" y="781882"/>
            <a:ext cx="9783851" cy="303340"/>
          </a:xfrm>
          <a:prstGeom prst="rect">
            <a:avLst/>
          </a:prstGeom>
        </p:spPr>
        <p:txBody>
          <a:bodyPr>
            <a:noAutofit/>
          </a:bodyPr>
          <a:lstStyle>
            <a:lvl1pPr marL="0" indent="0" algn="l">
              <a:lnSpc>
                <a:spcPts val="2667"/>
              </a:lnSpc>
              <a:buNone/>
              <a:defRPr sz="2000">
                <a:solidFill>
                  <a:schemeClr val="tx1"/>
                </a:solidFill>
                <a:latin typeface="+mn-lt"/>
                <a:cs typeface="Arial" pitchFamily="34" charset="0"/>
              </a:defRPr>
            </a:lvl1pPr>
          </a:lstStyle>
          <a:p>
            <a:pPr lvl="0"/>
            <a:r>
              <a:rPr lang="en-GB" dirty="0"/>
              <a:t>Strapline</a:t>
            </a:r>
          </a:p>
        </p:txBody>
      </p:sp>
      <p:sp>
        <p:nvSpPr>
          <p:cNvPr id="8" name="Text Placeholder 7"/>
          <p:cNvSpPr>
            <a:spLocks noGrp="1"/>
          </p:cNvSpPr>
          <p:nvPr>
            <p:ph type="body" sz="quarter" idx="14" hasCustomPrompt="1"/>
          </p:nvPr>
        </p:nvSpPr>
        <p:spPr>
          <a:xfrm>
            <a:off x="576000" y="1094920"/>
            <a:ext cx="9783851" cy="331946"/>
          </a:xfrm>
          <a:prstGeom prst="rect">
            <a:avLst/>
          </a:prstGeom>
        </p:spPr>
        <p:txBody>
          <a:bodyPr>
            <a:noAutofit/>
          </a:bodyPr>
          <a:lstStyle>
            <a:lvl1pPr marL="0" indent="0" algn="l">
              <a:lnSpc>
                <a:spcPts val="2667"/>
              </a:lnSpc>
              <a:buNone/>
              <a:defRPr sz="2000">
                <a:solidFill>
                  <a:schemeClr val="tx1"/>
                </a:solidFill>
                <a:latin typeface="+mn-lt"/>
                <a:cs typeface="Arial" pitchFamily="34" charset="0"/>
              </a:defRPr>
            </a:lvl1pPr>
          </a:lstStyle>
          <a:p>
            <a:pPr lvl="0"/>
            <a:r>
              <a:rPr lang="en-GB" dirty="0"/>
              <a:t>Strapline</a:t>
            </a:r>
          </a:p>
        </p:txBody>
      </p:sp>
      <p:pic>
        <p:nvPicPr>
          <p:cNvPr id="15" name="Picture 14">
            <a:extLst>
              <a:ext uri="{FF2B5EF4-FFF2-40B4-BE49-F238E27FC236}">
                <a16:creationId xmlns:a16="http://schemas.microsoft.com/office/drawing/2014/main" id="{90A5E345-3A7E-714D-8C0F-5B9A34833EE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11078" y="299377"/>
            <a:ext cx="973700" cy="973700"/>
          </a:xfrm>
          <a:prstGeom prst="rect">
            <a:avLst/>
          </a:prstGeom>
        </p:spPr>
      </p:pic>
    </p:spTree>
    <p:extLst>
      <p:ext uri="{BB962C8B-B14F-4D97-AF65-F5344CB8AC3E}">
        <p14:creationId xmlns:p14="http://schemas.microsoft.com/office/powerpoint/2010/main" val="236362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hart">
    <p:bg>
      <p:bgPr>
        <a:solidFill>
          <a:schemeClr val="bg1"/>
        </a:solidFill>
        <a:effectLst/>
      </p:bgPr>
    </p:bg>
    <p:spTree>
      <p:nvGrpSpPr>
        <p:cNvPr id="1" name=""/>
        <p:cNvGrpSpPr/>
        <p:nvPr/>
      </p:nvGrpSpPr>
      <p:grpSpPr>
        <a:xfrm>
          <a:off x="0" y="0"/>
          <a:ext cx="0" cy="0"/>
          <a:chOff x="0" y="0"/>
          <a:chExt cx="0" cy="0"/>
        </a:xfrm>
      </p:grpSpPr>
      <p:sp>
        <p:nvSpPr>
          <p:cNvPr id="3" name="Chart Placeholder 2"/>
          <p:cNvSpPr>
            <a:spLocks noGrp="1"/>
          </p:cNvSpPr>
          <p:nvPr>
            <p:ph type="chart" idx="1"/>
          </p:nvPr>
        </p:nvSpPr>
        <p:spPr>
          <a:xfrm>
            <a:off x="586936" y="1548033"/>
            <a:ext cx="10972800" cy="4668125"/>
          </a:xfrm>
          <a:prstGeom prst="rect">
            <a:avLst/>
          </a:prstGeom>
        </p:spPr>
        <p:txBody>
          <a:bodyPr>
            <a:normAutofit/>
          </a:bodyPr>
          <a:lstStyle>
            <a:lvl1pPr marL="0" indent="0">
              <a:buNone/>
              <a:defRPr sz="1400">
                <a:solidFill>
                  <a:schemeClr val="tx1"/>
                </a:solidFill>
              </a:defRPr>
            </a:lvl1pPr>
          </a:lstStyle>
          <a:p>
            <a:pPr lvl="0"/>
            <a:r>
              <a:rPr lang="en-US" noProof="0"/>
              <a:t>Click icon to add chart</a:t>
            </a:r>
            <a:endParaRPr lang="en-US" noProof="0" dirty="0"/>
          </a:p>
        </p:txBody>
      </p:sp>
      <p:sp>
        <p:nvSpPr>
          <p:cNvPr id="9" name="Title 1"/>
          <p:cNvSpPr>
            <a:spLocks noGrp="1"/>
          </p:cNvSpPr>
          <p:nvPr>
            <p:ph type="title" hasCustomPrompt="1"/>
          </p:nvPr>
        </p:nvSpPr>
        <p:spPr>
          <a:xfrm>
            <a:off x="576001" y="432002"/>
            <a:ext cx="9783850" cy="345972"/>
          </a:xfrm>
          <a:prstGeom prst="rect">
            <a:avLst/>
          </a:prstGeom>
        </p:spPr>
        <p:txBody>
          <a:bodyPr>
            <a:noAutofit/>
          </a:bodyPr>
          <a:lstStyle>
            <a:lvl1pPr algn="l">
              <a:lnSpc>
                <a:spcPts val="2667"/>
              </a:lnSpc>
              <a:defRPr sz="2800" b="1">
                <a:solidFill>
                  <a:schemeClr val="tx1"/>
                </a:solidFill>
                <a:latin typeface="+mn-lt"/>
                <a:cs typeface="Arial" pitchFamily="34" charset="0"/>
              </a:defRPr>
            </a:lvl1pPr>
          </a:lstStyle>
          <a:p>
            <a:r>
              <a:rPr lang="en-US" dirty="0"/>
              <a:t>Title</a:t>
            </a:r>
            <a:endParaRPr lang="en-GB" dirty="0"/>
          </a:p>
        </p:txBody>
      </p:sp>
      <p:sp>
        <p:nvSpPr>
          <p:cNvPr id="10" name="Text Placeholder 7"/>
          <p:cNvSpPr>
            <a:spLocks noGrp="1"/>
          </p:cNvSpPr>
          <p:nvPr>
            <p:ph type="body" sz="quarter" idx="13" hasCustomPrompt="1"/>
          </p:nvPr>
        </p:nvSpPr>
        <p:spPr>
          <a:xfrm>
            <a:off x="576000" y="781882"/>
            <a:ext cx="9783851" cy="303340"/>
          </a:xfrm>
          <a:prstGeom prst="rect">
            <a:avLst/>
          </a:prstGeom>
        </p:spPr>
        <p:txBody>
          <a:bodyPr>
            <a:noAutofit/>
          </a:bodyPr>
          <a:lstStyle>
            <a:lvl1pPr marL="0" indent="0" algn="l">
              <a:lnSpc>
                <a:spcPts val="2667"/>
              </a:lnSpc>
              <a:buNone/>
              <a:defRPr sz="2000">
                <a:solidFill>
                  <a:schemeClr val="tx1"/>
                </a:solidFill>
                <a:latin typeface="+mn-lt"/>
                <a:cs typeface="Arial" pitchFamily="34" charset="0"/>
              </a:defRPr>
            </a:lvl1pPr>
          </a:lstStyle>
          <a:p>
            <a:pPr lvl="0"/>
            <a:r>
              <a:rPr lang="en-GB" dirty="0"/>
              <a:t>Strapline</a:t>
            </a:r>
          </a:p>
        </p:txBody>
      </p:sp>
      <p:pic>
        <p:nvPicPr>
          <p:cNvPr id="20" name="Picture 19">
            <a:extLst>
              <a:ext uri="{FF2B5EF4-FFF2-40B4-BE49-F238E27FC236}">
                <a16:creationId xmlns:a16="http://schemas.microsoft.com/office/drawing/2014/main" id="{69B5EC53-52FC-FA4B-A1BB-A8D5B47EE7B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11078" y="299377"/>
            <a:ext cx="973700" cy="973700"/>
          </a:xfrm>
          <a:prstGeom prst="rect">
            <a:avLst/>
          </a:prstGeom>
        </p:spPr>
      </p:pic>
    </p:spTree>
    <p:extLst>
      <p:ext uri="{BB962C8B-B14F-4D97-AF65-F5344CB8AC3E}">
        <p14:creationId xmlns:p14="http://schemas.microsoft.com/office/powerpoint/2010/main" val="141104537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_only">
    <p:bg>
      <p:bgPr>
        <a:solidFill>
          <a:schemeClr val="bg1"/>
        </a:soli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576001" y="432002"/>
            <a:ext cx="9783850" cy="345972"/>
          </a:xfrm>
          <a:prstGeom prst="rect">
            <a:avLst/>
          </a:prstGeom>
        </p:spPr>
        <p:txBody>
          <a:bodyPr>
            <a:noAutofit/>
          </a:bodyPr>
          <a:lstStyle>
            <a:lvl1pPr algn="l">
              <a:lnSpc>
                <a:spcPts val="2667"/>
              </a:lnSpc>
              <a:defRPr sz="2800" b="1">
                <a:solidFill>
                  <a:schemeClr val="tx1"/>
                </a:solidFill>
                <a:latin typeface="+mn-lt"/>
                <a:cs typeface="Arial" pitchFamily="34" charset="0"/>
              </a:defRPr>
            </a:lvl1pPr>
          </a:lstStyle>
          <a:p>
            <a:r>
              <a:rPr lang="en-US" dirty="0"/>
              <a:t>Title</a:t>
            </a:r>
            <a:endParaRPr lang="en-GB" dirty="0"/>
          </a:p>
        </p:txBody>
      </p:sp>
      <p:sp>
        <p:nvSpPr>
          <p:cNvPr id="9" name="Text Placeholder 7"/>
          <p:cNvSpPr>
            <a:spLocks noGrp="1"/>
          </p:cNvSpPr>
          <p:nvPr>
            <p:ph type="body" sz="quarter" idx="13" hasCustomPrompt="1"/>
          </p:nvPr>
        </p:nvSpPr>
        <p:spPr>
          <a:xfrm>
            <a:off x="576000" y="781882"/>
            <a:ext cx="9783851" cy="303340"/>
          </a:xfrm>
          <a:prstGeom prst="rect">
            <a:avLst/>
          </a:prstGeom>
        </p:spPr>
        <p:txBody>
          <a:bodyPr>
            <a:noAutofit/>
          </a:bodyPr>
          <a:lstStyle>
            <a:lvl1pPr marL="0" indent="0" algn="l">
              <a:lnSpc>
                <a:spcPts val="2667"/>
              </a:lnSpc>
              <a:buNone/>
              <a:defRPr sz="2000">
                <a:solidFill>
                  <a:schemeClr val="tx1"/>
                </a:solidFill>
                <a:latin typeface="+mn-lt"/>
                <a:cs typeface="Arial" pitchFamily="34" charset="0"/>
              </a:defRPr>
            </a:lvl1pPr>
          </a:lstStyle>
          <a:p>
            <a:pPr lvl="0"/>
            <a:r>
              <a:rPr lang="en-GB" dirty="0"/>
              <a:t>Strapline</a:t>
            </a:r>
          </a:p>
        </p:txBody>
      </p:sp>
      <p:sp>
        <p:nvSpPr>
          <p:cNvPr id="10" name="Text Placeholder 7"/>
          <p:cNvSpPr>
            <a:spLocks noGrp="1"/>
          </p:cNvSpPr>
          <p:nvPr>
            <p:ph type="body" sz="quarter" idx="14" hasCustomPrompt="1"/>
          </p:nvPr>
        </p:nvSpPr>
        <p:spPr>
          <a:xfrm>
            <a:off x="576000" y="1094920"/>
            <a:ext cx="9783851" cy="331946"/>
          </a:xfrm>
          <a:prstGeom prst="rect">
            <a:avLst/>
          </a:prstGeom>
        </p:spPr>
        <p:txBody>
          <a:bodyPr>
            <a:noAutofit/>
          </a:bodyPr>
          <a:lstStyle>
            <a:lvl1pPr marL="0" indent="0" algn="l">
              <a:lnSpc>
                <a:spcPts val="2667"/>
              </a:lnSpc>
              <a:buNone/>
              <a:defRPr sz="2000">
                <a:solidFill>
                  <a:schemeClr val="tx1"/>
                </a:solidFill>
                <a:latin typeface="+mn-lt"/>
                <a:cs typeface="Arial" pitchFamily="34" charset="0"/>
              </a:defRPr>
            </a:lvl1pPr>
          </a:lstStyle>
          <a:p>
            <a:pPr lvl="0"/>
            <a:r>
              <a:rPr lang="en-GB" dirty="0"/>
              <a:t>Strapline</a:t>
            </a:r>
          </a:p>
        </p:txBody>
      </p:sp>
      <p:pic>
        <p:nvPicPr>
          <p:cNvPr id="15" name="Picture 14">
            <a:extLst>
              <a:ext uri="{FF2B5EF4-FFF2-40B4-BE49-F238E27FC236}">
                <a16:creationId xmlns:a16="http://schemas.microsoft.com/office/drawing/2014/main" id="{25153B3D-D44C-6640-A1E5-4C2E7B65F2B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11078" y="299377"/>
            <a:ext cx="973700" cy="973700"/>
          </a:xfrm>
          <a:prstGeom prst="rect">
            <a:avLst/>
          </a:prstGeom>
        </p:spPr>
      </p:pic>
    </p:spTree>
    <p:extLst>
      <p:ext uri="{BB962C8B-B14F-4D97-AF65-F5344CB8AC3E}">
        <p14:creationId xmlns:p14="http://schemas.microsoft.com/office/powerpoint/2010/main" val="35194161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Title_only">
    <p:bg>
      <p:bgPr>
        <a:solidFill>
          <a:schemeClr val="bg1"/>
        </a:soli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576001" y="432002"/>
            <a:ext cx="9783850" cy="345972"/>
          </a:xfrm>
          <a:prstGeom prst="rect">
            <a:avLst/>
          </a:prstGeom>
        </p:spPr>
        <p:txBody>
          <a:bodyPr>
            <a:noAutofit/>
          </a:bodyPr>
          <a:lstStyle>
            <a:lvl1pPr algn="l">
              <a:lnSpc>
                <a:spcPts val="2667"/>
              </a:lnSpc>
              <a:defRPr sz="2800" b="1">
                <a:solidFill>
                  <a:schemeClr val="tx1"/>
                </a:solidFill>
                <a:latin typeface="+mn-lt"/>
                <a:cs typeface="Arial" pitchFamily="34" charset="0"/>
              </a:defRPr>
            </a:lvl1pPr>
          </a:lstStyle>
          <a:p>
            <a:r>
              <a:rPr lang="en-US" dirty="0"/>
              <a:t>Title</a:t>
            </a:r>
            <a:endParaRPr lang="en-GB" dirty="0"/>
          </a:p>
        </p:txBody>
      </p:sp>
      <p:sp>
        <p:nvSpPr>
          <p:cNvPr id="9" name="Text Placeholder 7"/>
          <p:cNvSpPr>
            <a:spLocks noGrp="1"/>
          </p:cNvSpPr>
          <p:nvPr>
            <p:ph type="body" sz="quarter" idx="13" hasCustomPrompt="1"/>
          </p:nvPr>
        </p:nvSpPr>
        <p:spPr>
          <a:xfrm>
            <a:off x="576000" y="781882"/>
            <a:ext cx="9783851" cy="303340"/>
          </a:xfrm>
          <a:prstGeom prst="rect">
            <a:avLst/>
          </a:prstGeom>
        </p:spPr>
        <p:txBody>
          <a:bodyPr>
            <a:noAutofit/>
          </a:bodyPr>
          <a:lstStyle>
            <a:lvl1pPr marL="0" indent="0" algn="l">
              <a:lnSpc>
                <a:spcPts val="2667"/>
              </a:lnSpc>
              <a:buNone/>
              <a:defRPr sz="2000">
                <a:solidFill>
                  <a:schemeClr val="tx1"/>
                </a:solidFill>
                <a:latin typeface="+mn-lt"/>
                <a:cs typeface="Arial" pitchFamily="34" charset="0"/>
              </a:defRPr>
            </a:lvl1pPr>
          </a:lstStyle>
          <a:p>
            <a:pPr lvl="0"/>
            <a:r>
              <a:rPr lang="en-GB" dirty="0"/>
              <a:t>Strapline</a:t>
            </a:r>
          </a:p>
        </p:txBody>
      </p:sp>
      <p:sp>
        <p:nvSpPr>
          <p:cNvPr id="10" name="Text Placeholder 7"/>
          <p:cNvSpPr>
            <a:spLocks noGrp="1"/>
          </p:cNvSpPr>
          <p:nvPr>
            <p:ph type="body" sz="quarter" idx="14" hasCustomPrompt="1"/>
          </p:nvPr>
        </p:nvSpPr>
        <p:spPr>
          <a:xfrm>
            <a:off x="576000" y="1094920"/>
            <a:ext cx="9783851" cy="331946"/>
          </a:xfrm>
          <a:prstGeom prst="rect">
            <a:avLst/>
          </a:prstGeom>
        </p:spPr>
        <p:txBody>
          <a:bodyPr>
            <a:noAutofit/>
          </a:bodyPr>
          <a:lstStyle>
            <a:lvl1pPr marL="0" indent="0" algn="l">
              <a:lnSpc>
                <a:spcPts val="2667"/>
              </a:lnSpc>
              <a:buNone/>
              <a:defRPr sz="2000">
                <a:solidFill>
                  <a:schemeClr val="tx1"/>
                </a:solidFill>
                <a:latin typeface="+mn-lt"/>
                <a:cs typeface="Arial" pitchFamily="34" charset="0"/>
              </a:defRPr>
            </a:lvl1pPr>
          </a:lstStyle>
          <a:p>
            <a:pPr lvl="0"/>
            <a:r>
              <a:rPr lang="en-GB" dirty="0"/>
              <a:t>Strapline</a:t>
            </a:r>
          </a:p>
        </p:txBody>
      </p:sp>
      <p:sp>
        <p:nvSpPr>
          <p:cNvPr id="6" name="Picture Placeholder 7">
            <a:extLst>
              <a:ext uri="{FF2B5EF4-FFF2-40B4-BE49-F238E27FC236}">
                <a16:creationId xmlns:a16="http://schemas.microsoft.com/office/drawing/2014/main" id="{98185818-FDBA-EE4A-A3D4-9A51E82061B0}"/>
              </a:ext>
            </a:extLst>
          </p:cNvPr>
          <p:cNvSpPr>
            <a:spLocks noGrp="1"/>
          </p:cNvSpPr>
          <p:nvPr>
            <p:ph type="pic" sz="quarter" idx="66"/>
          </p:nvPr>
        </p:nvSpPr>
        <p:spPr>
          <a:xfrm>
            <a:off x="3502523" y="2035098"/>
            <a:ext cx="2054390" cy="2053855"/>
          </a:xfrm>
          <a:prstGeom prst="ellipse">
            <a:avLst/>
          </a:prstGeom>
          <a:solidFill>
            <a:schemeClr val="bg1">
              <a:lumMod val="95000"/>
            </a:schemeClr>
          </a:solidFill>
          <a:effectLst/>
        </p:spPr>
        <p:txBody>
          <a:bodyPr wrap="square">
            <a:noAutofit/>
          </a:bodyPr>
          <a:lstStyle>
            <a:lvl1pPr marL="0" indent="0">
              <a:buNone/>
              <a:defRPr sz="1301" b="1" i="0">
                <a:ln>
                  <a:noFill/>
                </a:ln>
                <a:solidFill>
                  <a:schemeClr val="bg1">
                    <a:lumMod val="85000"/>
                  </a:schemeClr>
                </a:solidFill>
                <a:latin typeface="Open Sans Semibold" charset="0"/>
                <a:ea typeface="Open Sans Semibold" charset="0"/>
                <a:cs typeface="Open Sans Semibold" charset="0"/>
              </a:defRPr>
            </a:lvl1pPr>
          </a:lstStyle>
          <a:p>
            <a:r>
              <a:rPr lang="en-US"/>
              <a:t>Click icon to add picture</a:t>
            </a:r>
            <a:endParaRPr lang="en-US" dirty="0"/>
          </a:p>
        </p:txBody>
      </p:sp>
      <p:sp>
        <p:nvSpPr>
          <p:cNvPr id="7" name="Picture Placeholder 7">
            <a:extLst>
              <a:ext uri="{FF2B5EF4-FFF2-40B4-BE49-F238E27FC236}">
                <a16:creationId xmlns:a16="http://schemas.microsoft.com/office/drawing/2014/main" id="{84639073-5F72-9043-9030-121104229E04}"/>
              </a:ext>
            </a:extLst>
          </p:cNvPr>
          <p:cNvSpPr>
            <a:spLocks noGrp="1"/>
          </p:cNvSpPr>
          <p:nvPr>
            <p:ph type="pic" sz="quarter" idx="67"/>
          </p:nvPr>
        </p:nvSpPr>
        <p:spPr>
          <a:xfrm>
            <a:off x="6429045" y="2035098"/>
            <a:ext cx="2054390" cy="2053855"/>
          </a:xfrm>
          <a:prstGeom prst="ellipse">
            <a:avLst/>
          </a:prstGeom>
          <a:solidFill>
            <a:schemeClr val="bg1">
              <a:lumMod val="95000"/>
            </a:schemeClr>
          </a:solidFill>
          <a:effectLst/>
        </p:spPr>
        <p:txBody>
          <a:bodyPr wrap="square">
            <a:noAutofit/>
          </a:bodyPr>
          <a:lstStyle>
            <a:lvl1pPr marL="0" indent="0">
              <a:buNone/>
              <a:defRPr sz="1301" b="1" i="0">
                <a:ln>
                  <a:noFill/>
                </a:ln>
                <a:solidFill>
                  <a:schemeClr val="bg1">
                    <a:lumMod val="85000"/>
                  </a:schemeClr>
                </a:solidFill>
                <a:latin typeface="Open Sans Semibold" charset="0"/>
                <a:ea typeface="Open Sans Semibold" charset="0"/>
                <a:cs typeface="Open Sans Semibold" charset="0"/>
              </a:defRPr>
            </a:lvl1pPr>
          </a:lstStyle>
          <a:p>
            <a:r>
              <a:rPr lang="en-US"/>
              <a:t>Click icon to add picture</a:t>
            </a:r>
            <a:endParaRPr lang="en-US" dirty="0"/>
          </a:p>
        </p:txBody>
      </p:sp>
      <p:sp>
        <p:nvSpPr>
          <p:cNvPr id="11" name="Picture Placeholder 7">
            <a:extLst>
              <a:ext uri="{FF2B5EF4-FFF2-40B4-BE49-F238E27FC236}">
                <a16:creationId xmlns:a16="http://schemas.microsoft.com/office/drawing/2014/main" id="{247E79D3-3DA2-D24A-A405-10CED78996AA}"/>
              </a:ext>
            </a:extLst>
          </p:cNvPr>
          <p:cNvSpPr>
            <a:spLocks noGrp="1"/>
          </p:cNvSpPr>
          <p:nvPr>
            <p:ph type="pic" sz="quarter" idx="68"/>
          </p:nvPr>
        </p:nvSpPr>
        <p:spPr>
          <a:xfrm>
            <a:off x="576001" y="2035098"/>
            <a:ext cx="2054390" cy="2053855"/>
          </a:xfrm>
          <a:prstGeom prst="ellipse">
            <a:avLst/>
          </a:prstGeom>
          <a:solidFill>
            <a:schemeClr val="bg1">
              <a:lumMod val="95000"/>
            </a:schemeClr>
          </a:solidFill>
          <a:effectLst/>
        </p:spPr>
        <p:txBody>
          <a:bodyPr wrap="square">
            <a:noAutofit/>
          </a:bodyPr>
          <a:lstStyle>
            <a:lvl1pPr marL="0" indent="0">
              <a:buNone/>
              <a:defRPr sz="1301" b="1" i="0">
                <a:ln>
                  <a:noFill/>
                </a:ln>
                <a:solidFill>
                  <a:schemeClr val="bg1">
                    <a:lumMod val="85000"/>
                  </a:schemeClr>
                </a:solidFill>
                <a:latin typeface="Open Sans Semibold" charset="0"/>
                <a:ea typeface="Open Sans Semibold" charset="0"/>
                <a:cs typeface="Open Sans Semibold" charset="0"/>
              </a:defRPr>
            </a:lvl1pPr>
          </a:lstStyle>
          <a:p>
            <a:r>
              <a:rPr lang="en-US"/>
              <a:t>Click icon to add picture</a:t>
            </a:r>
            <a:endParaRPr lang="en-US" dirty="0"/>
          </a:p>
        </p:txBody>
      </p:sp>
      <p:pic>
        <p:nvPicPr>
          <p:cNvPr id="18" name="Picture 17">
            <a:extLst>
              <a:ext uri="{FF2B5EF4-FFF2-40B4-BE49-F238E27FC236}">
                <a16:creationId xmlns:a16="http://schemas.microsoft.com/office/drawing/2014/main" id="{CC0C6598-DB9C-9F4A-863F-CA970BFF822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911078" y="299377"/>
            <a:ext cx="973700" cy="973700"/>
          </a:xfrm>
          <a:prstGeom prst="rect">
            <a:avLst/>
          </a:prstGeom>
        </p:spPr>
      </p:pic>
      <p:sp>
        <p:nvSpPr>
          <p:cNvPr id="23" name="Picture Placeholder 7">
            <a:extLst>
              <a:ext uri="{FF2B5EF4-FFF2-40B4-BE49-F238E27FC236}">
                <a16:creationId xmlns:a16="http://schemas.microsoft.com/office/drawing/2014/main" id="{2AAE0185-BF6F-A841-B31D-E4C3A643EC97}"/>
              </a:ext>
            </a:extLst>
          </p:cNvPr>
          <p:cNvSpPr>
            <a:spLocks noGrp="1"/>
          </p:cNvSpPr>
          <p:nvPr>
            <p:ph type="pic" sz="quarter" idx="70"/>
          </p:nvPr>
        </p:nvSpPr>
        <p:spPr>
          <a:xfrm>
            <a:off x="9355567" y="2035097"/>
            <a:ext cx="2054390" cy="2053855"/>
          </a:xfrm>
          <a:prstGeom prst="ellipse">
            <a:avLst/>
          </a:prstGeom>
          <a:solidFill>
            <a:schemeClr val="bg1">
              <a:lumMod val="95000"/>
            </a:schemeClr>
          </a:solidFill>
          <a:effectLst/>
        </p:spPr>
        <p:txBody>
          <a:bodyPr wrap="square">
            <a:noAutofit/>
          </a:bodyPr>
          <a:lstStyle>
            <a:lvl1pPr marL="0" indent="0">
              <a:buNone/>
              <a:defRPr sz="1301" b="1" i="0">
                <a:ln>
                  <a:noFill/>
                </a:ln>
                <a:solidFill>
                  <a:schemeClr val="bg1">
                    <a:lumMod val="85000"/>
                  </a:schemeClr>
                </a:solidFill>
                <a:latin typeface="Open Sans Semibold" charset="0"/>
                <a:ea typeface="Open Sans Semibold" charset="0"/>
                <a:cs typeface="Open Sans Semibold" charset="0"/>
              </a:defRPr>
            </a:lvl1pPr>
          </a:lstStyle>
          <a:p>
            <a:r>
              <a:rPr lang="en-US"/>
              <a:t>Click icon to add picture</a:t>
            </a:r>
            <a:endParaRPr lang="en-US" dirty="0"/>
          </a:p>
        </p:txBody>
      </p:sp>
    </p:spTree>
    <p:extLst>
      <p:ext uri="{BB962C8B-B14F-4D97-AF65-F5344CB8AC3E}">
        <p14:creationId xmlns:p14="http://schemas.microsoft.com/office/powerpoint/2010/main" val="203938214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Cover Option2">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908265" y="1069465"/>
            <a:ext cx="3601587" cy="712893"/>
          </a:xfrm>
        </p:spPr>
        <p:txBody>
          <a:bodyPr>
            <a:normAutofit/>
          </a:bodyPr>
          <a:lstStyle>
            <a:lvl1pPr algn="l">
              <a:defRPr sz="5067" b="1">
                <a:solidFill>
                  <a:schemeClr val="bg1"/>
                </a:solidFill>
                <a:latin typeface="+mn-lt"/>
              </a:defRPr>
            </a:lvl1pPr>
          </a:lstStyle>
          <a:p>
            <a:r>
              <a:rPr lang="en-US" dirty="0"/>
              <a:t>Thank You!</a:t>
            </a:r>
          </a:p>
        </p:txBody>
      </p:sp>
      <p:sp>
        <p:nvSpPr>
          <p:cNvPr id="26" name="Trapezoid 5">
            <a:extLst>
              <a:ext uri="{FF2B5EF4-FFF2-40B4-BE49-F238E27FC236}">
                <a16:creationId xmlns:a16="http://schemas.microsoft.com/office/drawing/2014/main" id="{72F83640-6433-1F4E-A2E6-8F9662D4DCDB}"/>
              </a:ext>
            </a:extLst>
          </p:cNvPr>
          <p:cNvSpPr/>
          <p:nvPr userDrawn="1"/>
        </p:nvSpPr>
        <p:spPr>
          <a:xfrm rot="10800000">
            <a:off x="3992211" y="-11575"/>
            <a:ext cx="5744051" cy="6869576"/>
          </a:xfrm>
          <a:custGeom>
            <a:avLst/>
            <a:gdLst>
              <a:gd name="connsiteX0" fmla="*/ 0 w 9601200"/>
              <a:gd name="connsiteY0" fmla="*/ 6869576 h 6869576"/>
              <a:gd name="connsiteX1" fmla="*/ 1717394 w 9601200"/>
              <a:gd name="connsiteY1" fmla="*/ 0 h 6869576"/>
              <a:gd name="connsiteX2" fmla="*/ 7883806 w 9601200"/>
              <a:gd name="connsiteY2" fmla="*/ 0 h 6869576"/>
              <a:gd name="connsiteX3" fmla="*/ 9601200 w 9601200"/>
              <a:gd name="connsiteY3" fmla="*/ 6869576 h 6869576"/>
              <a:gd name="connsiteX4" fmla="*/ 0 w 9601200"/>
              <a:gd name="connsiteY4" fmla="*/ 6869576 h 6869576"/>
              <a:gd name="connsiteX0" fmla="*/ 0 w 9611006"/>
              <a:gd name="connsiteY0" fmla="*/ 6869576 h 6869576"/>
              <a:gd name="connsiteX1" fmla="*/ 1717394 w 9611006"/>
              <a:gd name="connsiteY1" fmla="*/ 0 h 6869576"/>
              <a:gd name="connsiteX2" fmla="*/ 9611006 w 9611006"/>
              <a:gd name="connsiteY2" fmla="*/ 0 h 6869576"/>
              <a:gd name="connsiteX3" fmla="*/ 9601200 w 9611006"/>
              <a:gd name="connsiteY3" fmla="*/ 6869576 h 6869576"/>
              <a:gd name="connsiteX4" fmla="*/ 0 w 9611006"/>
              <a:gd name="connsiteY4" fmla="*/ 6869576 h 6869576"/>
              <a:gd name="connsiteX0" fmla="*/ 0 w 9611006"/>
              <a:gd name="connsiteY0" fmla="*/ 6869576 h 6869576"/>
              <a:gd name="connsiteX1" fmla="*/ 777594 w 9611006"/>
              <a:gd name="connsiteY1" fmla="*/ 0 h 6869576"/>
              <a:gd name="connsiteX2" fmla="*/ 9611006 w 9611006"/>
              <a:gd name="connsiteY2" fmla="*/ 0 h 6869576"/>
              <a:gd name="connsiteX3" fmla="*/ 9601200 w 9611006"/>
              <a:gd name="connsiteY3" fmla="*/ 6869576 h 6869576"/>
              <a:gd name="connsiteX4" fmla="*/ 0 w 9611006"/>
              <a:gd name="connsiteY4" fmla="*/ 6869576 h 6869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11006" h="6869576">
                <a:moveTo>
                  <a:pt x="0" y="6869576"/>
                </a:moveTo>
                <a:lnTo>
                  <a:pt x="777594" y="0"/>
                </a:lnTo>
                <a:lnTo>
                  <a:pt x="9611006" y="0"/>
                </a:lnTo>
                <a:cubicBezTo>
                  <a:pt x="9607737" y="2289859"/>
                  <a:pt x="9604469" y="4579717"/>
                  <a:pt x="9601200" y="6869576"/>
                </a:cubicBezTo>
                <a:lnTo>
                  <a:pt x="0" y="6869576"/>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rapezoid 5">
            <a:extLst>
              <a:ext uri="{FF2B5EF4-FFF2-40B4-BE49-F238E27FC236}">
                <a16:creationId xmlns:a16="http://schemas.microsoft.com/office/drawing/2014/main" id="{A93719EF-6C3A-6E44-9C2A-9C731ECE8637}"/>
              </a:ext>
            </a:extLst>
          </p:cNvPr>
          <p:cNvSpPr/>
          <p:nvPr userDrawn="1"/>
        </p:nvSpPr>
        <p:spPr>
          <a:xfrm rot="10800000">
            <a:off x="-15798" y="-11576"/>
            <a:ext cx="9743998" cy="6869576"/>
          </a:xfrm>
          <a:custGeom>
            <a:avLst/>
            <a:gdLst>
              <a:gd name="connsiteX0" fmla="*/ 0 w 9601200"/>
              <a:gd name="connsiteY0" fmla="*/ 6869576 h 6869576"/>
              <a:gd name="connsiteX1" fmla="*/ 1717394 w 9601200"/>
              <a:gd name="connsiteY1" fmla="*/ 0 h 6869576"/>
              <a:gd name="connsiteX2" fmla="*/ 7883806 w 9601200"/>
              <a:gd name="connsiteY2" fmla="*/ 0 h 6869576"/>
              <a:gd name="connsiteX3" fmla="*/ 9601200 w 9601200"/>
              <a:gd name="connsiteY3" fmla="*/ 6869576 h 6869576"/>
              <a:gd name="connsiteX4" fmla="*/ 0 w 9601200"/>
              <a:gd name="connsiteY4" fmla="*/ 6869576 h 6869576"/>
              <a:gd name="connsiteX0" fmla="*/ 0 w 9611006"/>
              <a:gd name="connsiteY0" fmla="*/ 6869576 h 6869576"/>
              <a:gd name="connsiteX1" fmla="*/ 1717394 w 9611006"/>
              <a:gd name="connsiteY1" fmla="*/ 0 h 6869576"/>
              <a:gd name="connsiteX2" fmla="*/ 9611006 w 9611006"/>
              <a:gd name="connsiteY2" fmla="*/ 0 h 6869576"/>
              <a:gd name="connsiteX3" fmla="*/ 9601200 w 9611006"/>
              <a:gd name="connsiteY3" fmla="*/ 6869576 h 6869576"/>
              <a:gd name="connsiteX4" fmla="*/ 0 w 9611006"/>
              <a:gd name="connsiteY4" fmla="*/ 6869576 h 6869576"/>
              <a:gd name="connsiteX0" fmla="*/ 0 w 9611006"/>
              <a:gd name="connsiteY0" fmla="*/ 6869576 h 6869576"/>
              <a:gd name="connsiteX1" fmla="*/ 777594 w 9611006"/>
              <a:gd name="connsiteY1" fmla="*/ 0 h 6869576"/>
              <a:gd name="connsiteX2" fmla="*/ 9611006 w 9611006"/>
              <a:gd name="connsiteY2" fmla="*/ 0 h 6869576"/>
              <a:gd name="connsiteX3" fmla="*/ 9601200 w 9611006"/>
              <a:gd name="connsiteY3" fmla="*/ 6869576 h 6869576"/>
              <a:gd name="connsiteX4" fmla="*/ 0 w 9611006"/>
              <a:gd name="connsiteY4" fmla="*/ 6869576 h 6869576"/>
              <a:gd name="connsiteX0" fmla="*/ 0 w 9638997"/>
              <a:gd name="connsiteY0" fmla="*/ 6869576 h 6869576"/>
              <a:gd name="connsiteX1" fmla="*/ 777594 w 9638997"/>
              <a:gd name="connsiteY1" fmla="*/ 0 h 6869576"/>
              <a:gd name="connsiteX2" fmla="*/ 9611006 w 9638997"/>
              <a:gd name="connsiteY2" fmla="*/ 0 h 6869576"/>
              <a:gd name="connsiteX3" fmla="*/ 9638778 w 9638997"/>
              <a:gd name="connsiteY3" fmla="*/ 6869576 h 6869576"/>
              <a:gd name="connsiteX4" fmla="*/ 0 w 9638997"/>
              <a:gd name="connsiteY4" fmla="*/ 6869576 h 6869576"/>
              <a:gd name="connsiteX0" fmla="*/ 0 w 9626587"/>
              <a:gd name="connsiteY0" fmla="*/ 6869576 h 6869576"/>
              <a:gd name="connsiteX1" fmla="*/ 777594 w 9626587"/>
              <a:gd name="connsiteY1" fmla="*/ 0 h 6869576"/>
              <a:gd name="connsiteX2" fmla="*/ 9611006 w 9626587"/>
              <a:gd name="connsiteY2" fmla="*/ 0 h 6869576"/>
              <a:gd name="connsiteX3" fmla="*/ 9626252 w 9626587"/>
              <a:gd name="connsiteY3" fmla="*/ 6869576 h 6869576"/>
              <a:gd name="connsiteX4" fmla="*/ 0 w 9626587"/>
              <a:gd name="connsiteY4" fmla="*/ 6869576 h 6869576"/>
              <a:gd name="connsiteX0" fmla="*/ 0 w 9611006"/>
              <a:gd name="connsiteY0" fmla="*/ 6869576 h 6869576"/>
              <a:gd name="connsiteX1" fmla="*/ 777594 w 9611006"/>
              <a:gd name="connsiteY1" fmla="*/ 0 h 6869576"/>
              <a:gd name="connsiteX2" fmla="*/ 9611006 w 9611006"/>
              <a:gd name="connsiteY2" fmla="*/ 0 h 6869576"/>
              <a:gd name="connsiteX3" fmla="*/ 9588675 w 9611006"/>
              <a:gd name="connsiteY3" fmla="*/ 6856876 h 6869576"/>
              <a:gd name="connsiteX4" fmla="*/ 0 w 9611006"/>
              <a:gd name="connsiteY4" fmla="*/ 6869576 h 6869576"/>
              <a:gd name="connsiteX0" fmla="*/ 0 w 9626587"/>
              <a:gd name="connsiteY0" fmla="*/ 6869576 h 6869576"/>
              <a:gd name="connsiteX1" fmla="*/ 777594 w 9626587"/>
              <a:gd name="connsiteY1" fmla="*/ 0 h 6869576"/>
              <a:gd name="connsiteX2" fmla="*/ 9611006 w 9626587"/>
              <a:gd name="connsiteY2" fmla="*/ 0 h 6869576"/>
              <a:gd name="connsiteX3" fmla="*/ 9626252 w 9626587"/>
              <a:gd name="connsiteY3" fmla="*/ 6856876 h 6869576"/>
              <a:gd name="connsiteX4" fmla="*/ 0 w 9626587"/>
              <a:gd name="connsiteY4" fmla="*/ 6869576 h 6869576"/>
              <a:gd name="connsiteX0" fmla="*/ 0 w 9626587"/>
              <a:gd name="connsiteY0" fmla="*/ 6869576 h 6882276"/>
              <a:gd name="connsiteX1" fmla="*/ 777594 w 9626587"/>
              <a:gd name="connsiteY1" fmla="*/ 0 h 6882276"/>
              <a:gd name="connsiteX2" fmla="*/ 9611006 w 9626587"/>
              <a:gd name="connsiteY2" fmla="*/ 0 h 6882276"/>
              <a:gd name="connsiteX3" fmla="*/ 9626252 w 9626587"/>
              <a:gd name="connsiteY3" fmla="*/ 6882276 h 6882276"/>
              <a:gd name="connsiteX4" fmla="*/ 0 w 9626587"/>
              <a:gd name="connsiteY4" fmla="*/ 6869576 h 6882276"/>
              <a:gd name="connsiteX0" fmla="*/ 0 w 9626587"/>
              <a:gd name="connsiteY0" fmla="*/ 6869576 h 6869576"/>
              <a:gd name="connsiteX1" fmla="*/ 777594 w 9626587"/>
              <a:gd name="connsiteY1" fmla="*/ 0 h 6869576"/>
              <a:gd name="connsiteX2" fmla="*/ 9611006 w 9626587"/>
              <a:gd name="connsiteY2" fmla="*/ 0 h 6869576"/>
              <a:gd name="connsiteX3" fmla="*/ 9626252 w 9626587"/>
              <a:gd name="connsiteY3" fmla="*/ 6844176 h 6869576"/>
              <a:gd name="connsiteX4" fmla="*/ 0 w 9626587"/>
              <a:gd name="connsiteY4" fmla="*/ 6869576 h 6869576"/>
              <a:gd name="connsiteX0" fmla="*/ 0 w 9626587"/>
              <a:gd name="connsiteY0" fmla="*/ 6869576 h 6869576"/>
              <a:gd name="connsiteX1" fmla="*/ 777594 w 9626587"/>
              <a:gd name="connsiteY1" fmla="*/ 0 h 6869576"/>
              <a:gd name="connsiteX2" fmla="*/ 9611006 w 9626587"/>
              <a:gd name="connsiteY2" fmla="*/ 0 h 6869576"/>
              <a:gd name="connsiteX3" fmla="*/ 9626252 w 9626587"/>
              <a:gd name="connsiteY3" fmla="*/ 6856876 h 6869576"/>
              <a:gd name="connsiteX4" fmla="*/ 0 w 9626587"/>
              <a:gd name="connsiteY4" fmla="*/ 6869576 h 68695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626587" h="6869576">
                <a:moveTo>
                  <a:pt x="0" y="6869576"/>
                </a:moveTo>
                <a:lnTo>
                  <a:pt x="777594" y="0"/>
                </a:lnTo>
                <a:lnTo>
                  <a:pt x="9611006" y="0"/>
                </a:lnTo>
                <a:cubicBezTo>
                  <a:pt x="9607737" y="2289859"/>
                  <a:pt x="9629521" y="4567017"/>
                  <a:pt x="9626252" y="6856876"/>
                </a:cubicBezTo>
                <a:lnTo>
                  <a:pt x="0" y="6869576"/>
                </a:lnTo>
                <a:close/>
              </a:path>
            </a:pathLst>
          </a:custGeom>
          <a:gradFill>
            <a:gsLst>
              <a:gs pos="0">
                <a:schemeClr val="tx2"/>
              </a:gs>
              <a:gs pos="99000">
                <a:srgbClr val="50ABA0"/>
              </a:gs>
            </a:gsLst>
            <a:lin ang="3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hasCustomPrompt="1"/>
          </p:nvPr>
        </p:nvSpPr>
        <p:spPr>
          <a:xfrm>
            <a:off x="908085" y="2547547"/>
            <a:ext cx="6611424" cy="505732"/>
          </a:xfrm>
          <a:prstGeom prst="rect">
            <a:avLst/>
          </a:prstGeom>
        </p:spPr>
        <p:txBody>
          <a:bodyPr>
            <a:noAutofit/>
          </a:bodyPr>
          <a:lstStyle>
            <a:lvl1pPr marL="0" indent="0" algn="l">
              <a:buNone/>
              <a:defRPr sz="4000" b="0">
                <a:solidFill>
                  <a:schemeClr val="bg1"/>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dirty="0"/>
              <a:t>Alternative transition</a:t>
            </a:r>
          </a:p>
        </p:txBody>
      </p:sp>
      <p:sp>
        <p:nvSpPr>
          <p:cNvPr id="28" name="Text Placeholder 27">
            <a:extLst>
              <a:ext uri="{FF2B5EF4-FFF2-40B4-BE49-F238E27FC236}">
                <a16:creationId xmlns:a16="http://schemas.microsoft.com/office/drawing/2014/main" id="{613233A7-B7CC-1341-B559-6120252D8B7A}"/>
              </a:ext>
            </a:extLst>
          </p:cNvPr>
          <p:cNvSpPr>
            <a:spLocks noGrp="1"/>
          </p:cNvSpPr>
          <p:nvPr>
            <p:ph type="body" sz="quarter" idx="10" hasCustomPrompt="1"/>
          </p:nvPr>
        </p:nvSpPr>
        <p:spPr>
          <a:xfrm>
            <a:off x="908085" y="3376875"/>
            <a:ext cx="6611603" cy="433551"/>
          </a:xfrm>
          <a:prstGeom prst="rect">
            <a:avLst/>
          </a:prstGeom>
        </p:spPr>
        <p:txBody>
          <a:bodyPr>
            <a:noAutofit/>
          </a:bodyPr>
          <a:lstStyle>
            <a:lvl1pPr marL="0" indent="0">
              <a:buNone/>
              <a:defRPr sz="2400">
                <a:solidFill>
                  <a:schemeClr val="bg2"/>
                </a:solidFill>
              </a:defRPr>
            </a:lvl1pPr>
          </a:lstStyle>
          <a:p>
            <a:pPr lvl="0"/>
            <a:r>
              <a:rPr lang="en-US" dirty="0"/>
              <a:t>More text</a:t>
            </a:r>
          </a:p>
        </p:txBody>
      </p:sp>
      <p:sp>
        <p:nvSpPr>
          <p:cNvPr id="11" name="TextBox 10">
            <a:extLst>
              <a:ext uri="{FF2B5EF4-FFF2-40B4-BE49-F238E27FC236}">
                <a16:creationId xmlns:a16="http://schemas.microsoft.com/office/drawing/2014/main" id="{1BD3E64A-1EE5-6A41-BA58-89EF828D48F2}"/>
              </a:ext>
            </a:extLst>
          </p:cNvPr>
          <p:cNvSpPr txBox="1"/>
          <p:nvPr userDrawn="1"/>
        </p:nvSpPr>
        <p:spPr>
          <a:xfrm>
            <a:off x="8646289" y="4988689"/>
            <a:ext cx="184731" cy="369332"/>
          </a:xfrm>
          <a:prstGeom prst="rect">
            <a:avLst/>
          </a:prstGeom>
          <a:noFill/>
        </p:spPr>
        <p:txBody>
          <a:bodyPr wrap="none" rtlCol="0">
            <a:spAutoFit/>
          </a:bodyPr>
          <a:lstStyle/>
          <a:p>
            <a:endParaRPr lang="en-US" dirty="0"/>
          </a:p>
        </p:txBody>
      </p:sp>
      <p:pic>
        <p:nvPicPr>
          <p:cNvPr id="31" name="Picture 30">
            <a:extLst>
              <a:ext uri="{FF2B5EF4-FFF2-40B4-BE49-F238E27FC236}">
                <a16:creationId xmlns:a16="http://schemas.microsoft.com/office/drawing/2014/main" id="{2B08C55C-D0CF-724B-B4EE-8E072E7B5C0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96546" y="299377"/>
            <a:ext cx="1288232" cy="1288232"/>
          </a:xfrm>
          <a:prstGeom prst="rect">
            <a:avLst/>
          </a:prstGeom>
        </p:spPr>
      </p:pic>
    </p:spTree>
    <p:extLst>
      <p:ext uri="{BB962C8B-B14F-4D97-AF65-F5344CB8AC3E}">
        <p14:creationId xmlns:p14="http://schemas.microsoft.com/office/powerpoint/2010/main" val="1594711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381699"/>
            <a:ext cx="10972800" cy="1143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Second level</a:t>
            </a:r>
          </a:p>
          <a:p>
            <a:pPr lvl="1"/>
            <a:r>
              <a:rPr lang="en-US" dirty="0"/>
              <a:t>Headline</a:t>
            </a:r>
          </a:p>
          <a:p>
            <a:pPr lvl="2"/>
            <a:r>
              <a:rPr lang="en-US" dirty="0"/>
              <a:t>Body copy</a:t>
            </a:r>
          </a:p>
          <a:p>
            <a:pPr lvl="3"/>
            <a:endParaRPr lang="en-US" dirty="0"/>
          </a:p>
        </p:txBody>
      </p:sp>
      <p:sp>
        <p:nvSpPr>
          <p:cNvPr id="6" name="TextBox 5">
            <a:extLst>
              <a:ext uri="{FF2B5EF4-FFF2-40B4-BE49-F238E27FC236}">
                <a16:creationId xmlns:a16="http://schemas.microsoft.com/office/drawing/2014/main" id="{8A8AC240-BD23-41EE-ABB6-8A7359AD03D7}"/>
              </a:ext>
            </a:extLst>
          </p:cNvPr>
          <p:cNvSpPr txBox="1"/>
          <p:nvPr userDrawn="1"/>
        </p:nvSpPr>
        <p:spPr>
          <a:xfrm>
            <a:off x="11588885" y="6372644"/>
            <a:ext cx="603115" cy="276999"/>
          </a:xfrm>
          <a:prstGeom prst="rect">
            <a:avLst/>
          </a:prstGeom>
          <a:noFill/>
        </p:spPr>
        <p:txBody>
          <a:bodyPr wrap="square" rtlCol="0">
            <a:spAutoFit/>
          </a:bodyPr>
          <a:lstStyle/>
          <a:p>
            <a:fld id="{166B8BCF-A347-4F44-8883-40CD8E479719}" type="slidenum">
              <a:rPr lang="en-US" sz="1200" smtClean="0">
                <a:solidFill>
                  <a:schemeClr val="tx1">
                    <a:lumMod val="40000"/>
                    <a:lumOff val="60000"/>
                  </a:schemeClr>
                </a:solidFill>
              </a:rPr>
              <a:t>‹#›</a:t>
            </a:fld>
            <a:endParaRPr lang="en-US" sz="1200" dirty="0">
              <a:solidFill>
                <a:schemeClr val="tx1">
                  <a:lumMod val="40000"/>
                  <a:lumOff val="60000"/>
                </a:schemeClr>
              </a:solidFill>
            </a:endParaRPr>
          </a:p>
        </p:txBody>
      </p:sp>
    </p:spTree>
    <p:extLst>
      <p:ext uri="{BB962C8B-B14F-4D97-AF65-F5344CB8AC3E}">
        <p14:creationId xmlns:p14="http://schemas.microsoft.com/office/powerpoint/2010/main" val="67760692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5" r:id="rId3"/>
    <p:sldLayoutId id="2147483666" r:id="rId4"/>
    <p:sldLayoutId id="2147483667" r:id="rId5"/>
    <p:sldLayoutId id="2147483669" r:id="rId6"/>
    <p:sldLayoutId id="2147483673" r:id="rId7"/>
  </p:sldLayoutIdLst>
  <p:hf hdr="0" ftr="0" dt="0"/>
  <p:txStyles>
    <p:titleStyle>
      <a:lvl1pPr algn="l" defTabSz="1219170" rtl="0" eaLnBrk="1" latinLnBrk="0" hangingPunct="1">
        <a:spcBef>
          <a:spcPct val="0"/>
        </a:spcBef>
        <a:buNone/>
        <a:defRPr sz="2800" b="1"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209D46-D481-4BA3-8001-A0FDC18E917E}"/>
              </a:ext>
            </a:extLst>
          </p:cNvPr>
          <p:cNvSpPr>
            <a:spLocks noGrp="1"/>
          </p:cNvSpPr>
          <p:nvPr>
            <p:ph type="ctrTitle"/>
          </p:nvPr>
        </p:nvSpPr>
        <p:spPr/>
        <p:txBody>
          <a:bodyPr>
            <a:normAutofit/>
          </a:bodyPr>
          <a:lstStyle/>
          <a:p>
            <a:r>
              <a:rPr lang="en-US" dirty="0"/>
              <a:t>U.S. Labor Situation</a:t>
            </a:r>
          </a:p>
        </p:txBody>
      </p:sp>
      <p:sp>
        <p:nvSpPr>
          <p:cNvPr id="4" name="Picture Placeholder 3">
            <a:extLst>
              <a:ext uri="{FF2B5EF4-FFF2-40B4-BE49-F238E27FC236}">
                <a16:creationId xmlns:a16="http://schemas.microsoft.com/office/drawing/2014/main" id="{3024506A-15FC-462C-A9D5-BF758B967B94}"/>
              </a:ext>
            </a:extLst>
          </p:cNvPr>
          <p:cNvSpPr>
            <a:spLocks noGrp="1"/>
          </p:cNvSpPr>
          <p:nvPr>
            <p:ph type="pic" sz="quarter" idx="10"/>
          </p:nvPr>
        </p:nvSpPr>
        <p:spPr/>
      </p:sp>
      <p:sp>
        <p:nvSpPr>
          <p:cNvPr id="5" name="Text Placeholder 4">
            <a:extLst>
              <a:ext uri="{FF2B5EF4-FFF2-40B4-BE49-F238E27FC236}">
                <a16:creationId xmlns:a16="http://schemas.microsoft.com/office/drawing/2014/main" id="{AF81924F-EE16-4136-A298-A006FE91E2FD}"/>
              </a:ext>
            </a:extLst>
          </p:cNvPr>
          <p:cNvSpPr>
            <a:spLocks noGrp="1"/>
          </p:cNvSpPr>
          <p:nvPr>
            <p:ph type="body" sz="quarter" idx="12"/>
          </p:nvPr>
        </p:nvSpPr>
        <p:spPr/>
        <p:txBody>
          <a:bodyPr/>
          <a:lstStyle/>
          <a:p>
            <a:r>
              <a:rPr lang="en-US" dirty="0"/>
              <a:t>Isaac Collazo | VP, Product Analytics</a:t>
            </a:r>
          </a:p>
        </p:txBody>
      </p:sp>
    </p:spTree>
    <p:extLst>
      <p:ext uri="{BB962C8B-B14F-4D97-AF65-F5344CB8AC3E}">
        <p14:creationId xmlns:p14="http://schemas.microsoft.com/office/powerpoint/2010/main" val="1898591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title"/>
          </p:nvPr>
        </p:nvSpPr>
        <p:spPr bwMode="auto">
          <a:xfrm>
            <a:off x="576001" y="475786"/>
            <a:ext cx="9783850" cy="446789"/>
          </a:xfrm>
          <a:noFill/>
          <a:ln>
            <a:miter lim="800000"/>
            <a:headEnd/>
            <a:tailEnd/>
          </a:ln>
        </p:spPr>
        <p:txBody>
          <a:bodyPr vert="horz" wrap="square" lIns="91440" tIns="45720" rIns="91440" bIns="45720" numCol="1" rtlCol="0" anchor="ctr" anchorCtr="0" compatLnSpc="1">
            <a:prstTxWarp prst="textNoShape">
              <a:avLst/>
            </a:prstTxWarp>
            <a:spAutoFit/>
          </a:bodyPr>
          <a:lstStyle/>
          <a:p>
            <a:r>
              <a:rPr lang="en-US" dirty="0">
                <a:solidFill>
                  <a:srgbClr val="3F3F3F"/>
                </a:solidFill>
                <a:cs typeface="Calibri" panose="020F0502020204030204" pitchFamily="34" charset="0"/>
              </a:rPr>
              <a:t>U.S. employment is back to its February 2020 level</a:t>
            </a:r>
            <a:endParaRPr lang="en-US" dirty="0"/>
          </a:p>
        </p:txBody>
      </p:sp>
      <p:graphicFrame>
        <p:nvGraphicFramePr>
          <p:cNvPr id="5" name="Chart 4">
            <a:extLst>
              <a:ext uri="{FF2B5EF4-FFF2-40B4-BE49-F238E27FC236}">
                <a16:creationId xmlns:a16="http://schemas.microsoft.com/office/drawing/2014/main" id="{41EE5815-8276-5B06-5717-6F1F55BD3EBE}"/>
              </a:ext>
            </a:extLst>
          </p:cNvPr>
          <p:cNvGraphicFramePr/>
          <p:nvPr>
            <p:extLst>
              <p:ext uri="{D42A27DB-BD31-4B8C-83A1-F6EECF244321}">
                <p14:modId xmlns:p14="http://schemas.microsoft.com/office/powerpoint/2010/main" val="2359433198"/>
              </p:ext>
            </p:extLst>
          </p:nvPr>
        </p:nvGraphicFramePr>
        <p:xfrm>
          <a:off x="576001" y="1638300"/>
          <a:ext cx="1127309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4">
            <a:extLst>
              <a:ext uri="{FF2B5EF4-FFF2-40B4-BE49-F238E27FC236}">
                <a16:creationId xmlns:a16="http://schemas.microsoft.com/office/drawing/2014/main" id="{DEE1D5A3-3A71-AC82-2B26-6BC419899FAF}"/>
              </a:ext>
            </a:extLst>
          </p:cNvPr>
          <p:cNvSpPr txBox="1">
            <a:spLocks/>
          </p:cNvSpPr>
          <p:nvPr/>
        </p:nvSpPr>
        <p:spPr>
          <a:xfrm>
            <a:off x="571500" y="1225803"/>
            <a:ext cx="10248900" cy="333374"/>
          </a:xfrm>
          <a:prstGeom prst="rect">
            <a:avLst/>
          </a:prstGeom>
        </p:spPr>
        <p:txBody>
          <a:bodyPr/>
          <a:lstStyle>
            <a:lvl1pPr marL="457189" indent="-457189" algn="l" defTabSz="121917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None/>
            </a:pPr>
            <a:r>
              <a:rPr lang="en-GB" sz="1600" dirty="0">
                <a:solidFill>
                  <a:srgbClr val="3F3F3F"/>
                </a:solidFill>
                <a:latin typeface="Calibri"/>
                <a:cs typeface="Arial" pitchFamily="34" charset="0"/>
              </a:rPr>
              <a:t>U.S. Employment—In Millions</a:t>
            </a:r>
          </a:p>
          <a:p>
            <a:pPr marL="0" indent="0">
              <a:buNone/>
            </a:pPr>
            <a:endParaRPr lang="en-US" dirty="0"/>
          </a:p>
        </p:txBody>
      </p:sp>
      <p:sp>
        <p:nvSpPr>
          <p:cNvPr id="7" name="TextBox 6">
            <a:extLst>
              <a:ext uri="{FF2B5EF4-FFF2-40B4-BE49-F238E27FC236}">
                <a16:creationId xmlns:a16="http://schemas.microsoft.com/office/drawing/2014/main" id="{93F45122-CCDC-D7D4-DBF7-0D2ECE40D470}"/>
              </a:ext>
            </a:extLst>
          </p:cNvPr>
          <p:cNvSpPr txBox="1"/>
          <p:nvPr/>
        </p:nvSpPr>
        <p:spPr>
          <a:xfrm>
            <a:off x="482712" y="6389493"/>
            <a:ext cx="11069208" cy="230832"/>
          </a:xfrm>
          <a:prstGeom prst="rect">
            <a:avLst/>
          </a:prstGeom>
          <a:noFill/>
        </p:spPr>
        <p:txBody>
          <a:bodyPr wrap="square" rtlCol="0">
            <a:spAutoFit/>
          </a:bodyPr>
          <a:lstStyle/>
          <a:p>
            <a:pPr algn="r"/>
            <a:r>
              <a:rPr lang="en-US" sz="900" b="0" dirty="0">
                <a:solidFill>
                  <a:schemeClr val="bg1">
                    <a:lumMod val="50000"/>
                  </a:schemeClr>
                </a:solidFill>
              </a:rPr>
              <a:t>﻿</a:t>
            </a:r>
            <a:r>
              <a:rPr lang="en-US" sz="900" b="0" dirty="0">
                <a:solidFill>
                  <a:schemeClr val="tx1">
                    <a:lumMod val="60000"/>
                    <a:lumOff val="40000"/>
                  </a:schemeClr>
                </a:solidFill>
              </a:rPr>
              <a:t>Source</a:t>
            </a:r>
            <a:r>
              <a:rPr lang="en-US" sz="900" b="0" dirty="0">
                <a:solidFill>
                  <a:schemeClr val="bg1">
                    <a:lumMod val="50000"/>
                  </a:schemeClr>
                </a:solidFill>
              </a:rPr>
              <a:t>: </a:t>
            </a:r>
            <a:r>
              <a:rPr lang="en-US" sz="900" dirty="0">
                <a:solidFill>
                  <a:schemeClr val="bg1">
                    <a:lumMod val="50000"/>
                  </a:schemeClr>
                </a:solidFill>
              </a:rPr>
              <a:t>Bureau of Labor Statistics</a:t>
            </a:r>
            <a:r>
              <a:rPr lang="en-US" sz="900" b="0" dirty="0">
                <a:solidFill>
                  <a:schemeClr val="bg1">
                    <a:lumMod val="50000"/>
                  </a:schemeClr>
                </a:solidFill>
              </a:rPr>
              <a:t>. 2022 © CoStar Group</a:t>
            </a:r>
          </a:p>
        </p:txBody>
      </p:sp>
    </p:spTree>
    <p:extLst>
      <p:ext uri="{BB962C8B-B14F-4D97-AF65-F5344CB8AC3E}">
        <p14:creationId xmlns:p14="http://schemas.microsoft.com/office/powerpoint/2010/main" val="321375144"/>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title"/>
          </p:nvPr>
        </p:nvSpPr>
        <p:spPr bwMode="auto">
          <a:xfrm>
            <a:off x="576001" y="475786"/>
            <a:ext cx="9783850" cy="446789"/>
          </a:xfrm>
          <a:noFill/>
          <a:ln>
            <a:miter lim="800000"/>
            <a:headEnd/>
            <a:tailEnd/>
          </a:ln>
        </p:spPr>
        <p:txBody>
          <a:bodyPr vert="horz" wrap="square" lIns="91440" tIns="45720" rIns="91440" bIns="45720" numCol="1" rtlCol="0" anchor="ctr" anchorCtr="0" compatLnSpc="1">
            <a:prstTxWarp prst="textNoShape">
              <a:avLst/>
            </a:prstTxWarp>
            <a:spAutoFit/>
          </a:bodyPr>
          <a:lstStyle/>
          <a:p>
            <a:r>
              <a:rPr lang="en-US" dirty="0">
                <a:solidFill>
                  <a:srgbClr val="3F3F3F"/>
                </a:solidFill>
                <a:cs typeface="Calibri" panose="020F0502020204030204" pitchFamily="34" charset="0"/>
              </a:rPr>
              <a:t>Labor participation remains low</a:t>
            </a:r>
            <a:endParaRPr lang="en-US" dirty="0"/>
          </a:p>
        </p:txBody>
      </p:sp>
      <p:sp>
        <p:nvSpPr>
          <p:cNvPr id="6" name="Text Placeholder 4">
            <a:extLst>
              <a:ext uri="{FF2B5EF4-FFF2-40B4-BE49-F238E27FC236}">
                <a16:creationId xmlns:a16="http://schemas.microsoft.com/office/drawing/2014/main" id="{DEE1D5A3-3A71-AC82-2B26-6BC419899FAF}"/>
              </a:ext>
            </a:extLst>
          </p:cNvPr>
          <p:cNvSpPr txBox="1">
            <a:spLocks/>
          </p:cNvSpPr>
          <p:nvPr/>
        </p:nvSpPr>
        <p:spPr>
          <a:xfrm>
            <a:off x="571500" y="1225803"/>
            <a:ext cx="10248900" cy="333374"/>
          </a:xfrm>
          <a:prstGeom prst="rect">
            <a:avLst/>
          </a:prstGeom>
        </p:spPr>
        <p:txBody>
          <a:bodyPr/>
          <a:lstStyle>
            <a:lvl1pPr marL="457189" indent="-457189" algn="l" defTabSz="121917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None/>
            </a:pPr>
            <a:r>
              <a:rPr lang="en-US" sz="1800" dirty="0"/>
              <a:t>Total U.S. Seasonally Adjusted Labor Force Participation Rate</a:t>
            </a:r>
            <a:endParaRPr lang="en-GB" sz="1600" dirty="0">
              <a:solidFill>
                <a:srgbClr val="3F3F3F"/>
              </a:solidFill>
              <a:latin typeface="Calibri"/>
              <a:cs typeface="Arial" pitchFamily="34" charset="0"/>
            </a:endParaRPr>
          </a:p>
          <a:p>
            <a:pPr marL="0" indent="0">
              <a:buNone/>
            </a:pPr>
            <a:endParaRPr lang="en-US" dirty="0"/>
          </a:p>
        </p:txBody>
      </p:sp>
      <p:sp>
        <p:nvSpPr>
          <p:cNvPr id="7" name="TextBox 6">
            <a:extLst>
              <a:ext uri="{FF2B5EF4-FFF2-40B4-BE49-F238E27FC236}">
                <a16:creationId xmlns:a16="http://schemas.microsoft.com/office/drawing/2014/main" id="{93F45122-CCDC-D7D4-DBF7-0D2ECE40D470}"/>
              </a:ext>
            </a:extLst>
          </p:cNvPr>
          <p:cNvSpPr txBox="1"/>
          <p:nvPr/>
        </p:nvSpPr>
        <p:spPr>
          <a:xfrm>
            <a:off x="482712" y="6389493"/>
            <a:ext cx="11069208" cy="230832"/>
          </a:xfrm>
          <a:prstGeom prst="rect">
            <a:avLst/>
          </a:prstGeom>
          <a:noFill/>
        </p:spPr>
        <p:txBody>
          <a:bodyPr wrap="square" rtlCol="0">
            <a:spAutoFit/>
          </a:bodyPr>
          <a:lstStyle/>
          <a:p>
            <a:pPr algn="r"/>
            <a:r>
              <a:rPr lang="en-US" sz="900" b="0" dirty="0">
                <a:solidFill>
                  <a:schemeClr val="bg1">
                    <a:lumMod val="50000"/>
                  </a:schemeClr>
                </a:solidFill>
              </a:rPr>
              <a:t>﻿</a:t>
            </a:r>
            <a:r>
              <a:rPr lang="en-US" sz="900" b="0" dirty="0">
                <a:solidFill>
                  <a:schemeClr val="tx1">
                    <a:lumMod val="60000"/>
                    <a:lumOff val="40000"/>
                  </a:schemeClr>
                </a:solidFill>
              </a:rPr>
              <a:t>Source</a:t>
            </a:r>
            <a:r>
              <a:rPr lang="en-US" sz="900" b="0" dirty="0">
                <a:solidFill>
                  <a:schemeClr val="bg1">
                    <a:lumMod val="50000"/>
                  </a:schemeClr>
                </a:solidFill>
              </a:rPr>
              <a:t>: </a:t>
            </a:r>
            <a:r>
              <a:rPr lang="en-US" sz="900" dirty="0">
                <a:solidFill>
                  <a:schemeClr val="bg1">
                    <a:lumMod val="50000"/>
                  </a:schemeClr>
                </a:solidFill>
              </a:rPr>
              <a:t>Bureau of Labor Statistics</a:t>
            </a:r>
            <a:r>
              <a:rPr lang="en-US" sz="900" b="0" dirty="0">
                <a:solidFill>
                  <a:schemeClr val="bg1">
                    <a:lumMod val="50000"/>
                  </a:schemeClr>
                </a:solidFill>
              </a:rPr>
              <a:t>. 2022 © CoStar Group</a:t>
            </a:r>
          </a:p>
        </p:txBody>
      </p:sp>
      <p:graphicFrame>
        <p:nvGraphicFramePr>
          <p:cNvPr id="8" name="Chart Placeholder 7">
            <a:extLst>
              <a:ext uri="{FF2B5EF4-FFF2-40B4-BE49-F238E27FC236}">
                <a16:creationId xmlns:a16="http://schemas.microsoft.com/office/drawing/2014/main" id="{AA4A196D-C892-200D-392D-87EB7D9A2B96}"/>
              </a:ext>
            </a:extLst>
          </p:cNvPr>
          <p:cNvGraphicFramePr>
            <a:graphicFrameLocks/>
          </p:cNvGraphicFramePr>
          <p:nvPr>
            <p:extLst>
              <p:ext uri="{D42A27DB-BD31-4B8C-83A1-F6EECF244321}">
                <p14:modId xmlns:p14="http://schemas.microsoft.com/office/powerpoint/2010/main" val="3603187397"/>
              </p:ext>
            </p:extLst>
          </p:nvPr>
        </p:nvGraphicFramePr>
        <p:xfrm>
          <a:off x="580338" y="1649413"/>
          <a:ext cx="11268761" cy="456088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6264698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title"/>
          </p:nvPr>
        </p:nvSpPr>
        <p:spPr bwMode="auto">
          <a:xfrm>
            <a:off x="576001" y="475786"/>
            <a:ext cx="9783850" cy="446789"/>
          </a:xfrm>
          <a:noFill/>
          <a:ln>
            <a:miter lim="800000"/>
            <a:headEnd/>
            <a:tailEnd/>
          </a:ln>
        </p:spPr>
        <p:txBody>
          <a:bodyPr vert="horz" wrap="square" lIns="91440" tIns="45720" rIns="91440" bIns="45720" numCol="1" rtlCol="0" anchor="ctr" anchorCtr="0" compatLnSpc="1">
            <a:prstTxWarp prst="textNoShape">
              <a:avLst/>
            </a:prstTxWarp>
            <a:spAutoFit/>
          </a:bodyPr>
          <a:lstStyle/>
          <a:p>
            <a:r>
              <a:rPr lang="en-US" dirty="0">
                <a:solidFill>
                  <a:srgbClr val="3F3F3F"/>
                </a:solidFill>
                <a:cs typeface="Calibri" panose="020F0502020204030204" pitchFamily="34" charset="0"/>
              </a:rPr>
              <a:t>Lots of job openings</a:t>
            </a:r>
            <a:endParaRPr lang="en-US" dirty="0"/>
          </a:p>
        </p:txBody>
      </p:sp>
      <p:sp>
        <p:nvSpPr>
          <p:cNvPr id="6" name="Text Placeholder 4">
            <a:extLst>
              <a:ext uri="{FF2B5EF4-FFF2-40B4-BE49-F238E27FC236}">
                <a16:creationId xmlns:a16="http://schemas.microsoft.com/office/drawing/2014/main" id="{DEE1D5A3-3A71-AC82-2B26-6BC419899FAF}"/>
              </a:ext>
            </a:extLst>
          </p:cNvPr>
          <p:cNvSpPr txBox="1">
            <a:spLocks/>
          </p:cNvSpPr>
          <p:nvPr/>
        </p:nvSpPr>
        <p:spPr>
          <a:xfrm>
            <a:off x="571500" y="1225803"/>
            <a:ext cx="10248900" cy="333374"/>
          </a:xfrm>
          <a:prstGeom prst="rect">
            <a:avLst/>
          </a:prstGeom>
        </p:spPr>
        <p:txBody>
          <a:bodyPr/>
          <a:lstStyle>
            <a:lvl1pPr marL="457189" indent="-457189" algn="l" defTabSz="121917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None/>
            </a:pPr>
            <a:r>
              <a:rPr lang="en-US" sz="2000" dirty="0"/>
              <a:t>U.S. Seasonally Adjusted Total Nonfarm, Percent Change To 2019</a:t>
            </a:r>
            <a:endParaRPr lang="en-GB" sz="1600" dirty="0">
              <a:solidFill>
                <a:srgbClr val="3F3F3F"/>
              </a:solidFill>
              <a:latin typeface="Calibri"/>
              <a:cs typeface="Arial" pitchFamily="34" charset="0"/>
            </a:endParaRPr>
          </a:p>
          <a:p>
            <a:pPr marL="0" indent="0">
              <a:buNone/>
            </a:pPr>
            <a:endParaRPr lang="en-US" dirty="0"/>
          </a:p>
        </p:txBody>
      </p:sp>
      <p:sp>
        <p:nvSpPr>
          <p:cNvPr id="7" name="TextBox 6">
            <a:extLst>
              <a:ext uri="{FF2B5EF4-FFF2-40B4-BE49-F238E27FC236}">
                <a16:creationId xmlns:a16="http://schemas.microsoft.com/office/drawing/2014/main" id="{93F45122-CCDC-D7D4-DBF7-0D2ECE40D470}"/>
              </a:ext>
            </a:extLst>
          </p:cNvPr>
          <p:cNvSpPr txBox="1"/>
          <p:nvPr/>
        </p:nvSpPr>
        <p:spPr>
          <a:xfrm>
            <a:off x="482712" y="6389493"/>
            <a:ext cx="11069208" cy="230832"/>
          </a:xfrm>
          <a:prstGeom prst="rect">
            <a:avLst/>
          </a:prstGeom>
          <a:noFill/>
        </p:spPr>
        <p:txBody>
          <a:bodyPr wrap="square" rtlCol="0">
            <a:spAutoFit/>
          </a:bodyPr>
          <a:lstStyle/>
          <a:p>
            <a:pPr algn="r"/>
            <a:r>
              <a:rPr lang="en-US" sz="900" b="0" dirty="0">
                <a:solidFill>
                  <a:schemeClr val="bg1">
                    <a:lumMod val="50000"/>
                  </a:schemeClr>
                </a:solidFill>
              </a:rPr>
              <a:t>﻿</a:t>
            </a:r>
            <a:r>
              <a:rPr lang="en-US" sz="900" b="0" dirty="0">
                <a:solidFill>
                  <a:schemeClr val="tx1">
                    <a:lumMod val="60000"/>
                    <a:lumOff val="40000"/>
                  </a:schemeClr>
                </a:solidFill>
              </a:rPr>
              <a:t>Source</a:t>
            </a:r>
            <a:r>
              <a:rPr lang="en-US" sz="900" b="0" dirty="0">
                <a:solidFill>
                  <a:schemeClr val="bg1">
                    <a:lumMod val="50000"/>
                  </a:schemeClr>
                </a:solidFill>
              </a:rPr>
              <a:t>: </a:t>
            </a:r>
            <a:r>
              <a:rPr lang="en-US" sz="900" dirty="0">
                <a:solidFill>
                  <a:schemeClr val="bg1">
                    <a:lumMod val="50000"/>
                  </a:schemeClr>
                </a:solidFill>
              </a:rPr>
              <a:t>Bureau of Labor Statistics</a:t>
            </a:r>
            <a:r>
              <a:rPr lang="en-US" sz="900" b="0" dirty="0">
                <a:solidFill>
                  <a:schemeClr val="bg1">
                    <a:lumMod val="50000"/>
                  </a:schemeClr>
                </a:solidFill>
              </a:rPr>
              <a:t>. 2022 © CoStar Group</a:t>
            </a:r>
          </a:p>
        </p:txBody>
      </p:sp>
      <p:graphicFrame>
        <p:nvGraphicFramePr>
          <p:cNvPr id="9" name="Content Placeholder 6">
            <a:extLst>
              <a:ext uri="{FF2B5EF4-FFF2-40B4-BE49-F238E27FC236}">
                <a16:creationId xmlns:a16="http://schemas.microsoft.com/office/drawing/2014/main" id="{E0E3A8F6-09E8-6DFA-915F-730FDC70F39B}"/>
              </a:ext>
            </a:extLst>
          </p:cNvPr>
          <p:cNvGraphicFramePr>
            <a:graphicFrameLocks/>
          </p:cNvGraphicFramePr>
          <p:nvPr>
            <p:extLst>
              <p:ext uri="{D42A27DB-BD31-4B8C-83A1-F6EECF244321}">
                <p14:modId xmlns:p14="http://schemas.microsoft.com/office/powerpoint/2010/main" val="2936593255"/>
              </p:ext>
            </p:extLst>
          </p:nvPr>
        </p:nvGraphicFramePr>
        <p:xfrm>
          <a:off x="571499" y="1638300"/>
          <a:ext cx="11277601" cy="45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0273614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title"/>
          </p:nvPr>
        </p:nvSpPr>
        <p:spPr bwMode="auto">
          <a:xfrm>
            <a:off x="576001" y="475786"/>
            <a:ext cx="9783850" cy="446789"/>
          </a:xfrm>
          <a:noFill/>
          <a:ln>
            <a:miter lim="800000"/>
            <a:headEnd/>
            <a:tailEnd/>
          </a:ln>
        </p:spPr>
        <p:txBody>
          <a:bodyPr vert="horz" wrap="square" lIns="91440" tIns="45720" rIns="91440" bIns="45720" numCol="1" rtlCol="0" anchor="ctr" anchorCtr="0" compatLnSpc="1">
            <a:prstTxWarp prst="textNoShape">
              <a:avLst/>
            </a:prstTxWarp>
            <a:spAutoFit/>
          </a:bodyPr>
          <a:lstStyle/>
          <a:p>
            <a:r>
              <a:rPr lang="en-US" dirty="0">
                <a:solidFill>
                  <a:srgbClr val="3F3F3F"/>
                </a:solidFill>
                <a:cs typeface="Calibri" panose="020F0502020204030204" pitchFamily="34" charset="0"/>
              </a:rPr>
              <a:t>Accommodation employment still lagging</a:t>
            </a:r>
            <a:endParaRPr lang="en-US" dirty="0"/>
          </a:p>
        </p:txBody>
      </p:sp>
      <p:sp>
        <p:nvSpPr>
          <p:cNvPr id="6" name="Text Placeholder 4">
            <a:extLst>
              <a:ext uri="{FF2B5EF4-FFF2-40B4-BE49-F238E27FC236}">
                <a16:creationId xmlns:a16="http://schemas.microsoft.com/office/drawing/2014/main" id="{DEE1D5A3-3A71-AC82-2B26-6BC419899FAF}"/>
              </a:ext>
            </a:extLst>
          </p:cNvPr>
          <p:cNvSpPr txBox="1">
            <a:spLocks/>
          </p:cNvSpPr>
          <p:nvPr/>
        </p:nvSpPr>
        <p:spPr>
          <a:xfrm>
            <a:off x="571500" y="1225803"/>
            <a:ext cx="10248900" cy="333374"/>
          </a:xfrm>
          <a:prstGeom prst="rect">
            <a:avLst/>
          </a:prstGeom>
        </p:spPr>
        <p:txBody>
          <a:bodyPr/>
          <a:lstStyle>
            <a:lvl1pPr marL="457189" indent="-457189" algn="l" defTabSz="121917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None/>
            </a:pPr>
            <a:r>
              <a:rPr lang="en-US" sz="1800" dirty="0"/>
              <a:t>U.S. Employment Change, July 2022 Compared To February 2020</a:t>
            </a:r>
            <a:endParaRPr lang="en-GB" sz="1600" dirty="0">
              <a:solidFill>
                <a:srgbClr val="3F3F3F"/>
              </a:solidFill>
              <a:latin typeface="Calibri"/>
              <a:cs typeface="Arial" pitchFamily="34" charset="0"/>
            </a:endParaRPr>
          </a:p>
          <a:p>
            <a:pPr marL="0" indent="0">
              <a:buNone/>
            </a:pPr>
            <a:endParaRPr lang="en-US" dirty="0"/>
          </a:p>
        </p:txBody>
      </p:sp>
      <p:sp>
        <p:nvSpPr>
          <p:cNvPr id="7" name="TextBox 6">
            <a:extLst>
              <a:ext uri="{FF2B5EF4-FFF2-40B4-BE49-F238E27FC236}">
                <a16:creationId xmlns:a16="http://schemas.microsoft.com/office/drawing/2014/main" id="{93F45122-CCDC-D7D4-DBF7-0D2ECE40D470}"/>
              </a:ext>
            </a:extLst>
          </p:cNvPr>
          <p:cNvSpPr txBox="1"/>
          <p:nvPr/>
        </p:nvSpPr>
        <p:spPr>
          <a:xfrm>
            <a:off x="482712" y="6389493"/>
            <a:ext cx="11069208" cy="230832"/>
          </a:xfrm>
          <a:prstGeom prst="rect">
            <a:avLst/>
          </a:prstGeom>
          <a:noFill/>
        </p:spPr>
        <p:txBody>
          <a:bodyPr wrap="square" rtlCol="0">
            <a:spAutoFit/>
          </a:bodyPr>
          <a:lstStyle/>
          <a:p>
            <a:pPr algn="r"/>
            <a:r>
              <a:rPr lang="en-US" sz="900" b="0" dirty="0">
                <a:solidFill>
                  <a:schemeClr val="bg1">
                    <a:lumMod val="50000"/>
                  </a:schemeClr>
                </a:solidFill>
              </a:rPr>
              <a:t>﻿</a:t>
            </a:r>
            <a:r>
              <a:rPr lang="en-US" sz="900" b="0" dirty="0">
                <a:solidFill>
                  <a:schemeClr val="tx1">
                    <a:lumMod val="60000"/>
                    <a:lumOff val="40000"/>
                  </a:schemeClr>
                </a:solidFill>
              </a:rPr>
              <a:t>Source</a:t>
            </a:r>
            <a:r>
              <a:rPr lang="en-US" sz="900" b="0" dirty="0">
                <a:solidFill>
                  <a:schemeClr val="bg1">
                    <a:lumMod val="50000"/>
                  </a:schemeClr>
                </a:solidFill>
              </a:rPr>
              <a:t>: </a:t>
            </a:r>
            <a:r>
              <a:rPr lang="en-US" sz="900" dirty="0">
                <a:solidFill>
                  <a:schemeClr val="bg1">
                    <a:lumMod val="50000"/>
                  </a:schemeClr>
                </a:solidFill>
              </a:rPr>
              <a:t>Bureau of Labor Statistics</a:t>
            </a:r>
            <a:r>
              <a:rPr lang="en-US" sz="900" b="0" dirty="0">
                <a:solidFill>
                  <a:schemeClr val="bg1">
                    <a:lumMod val="50000"/>
                  </a:schemeClr>
                </a:solidFill>
              </a:rPr>
              <a:t>. 2022 © CoStar Group</a:t>
            </a:r>
          </a:p>
        </p:txBody>
      </p:sp>
      <p:graphicFrame>
        <p:nvGraphicFramePr>
          <p:cNvPr id="9" name="Content Placeholder 6">
            <a:extLst>
              <a:ext uri="{FF2B5EF4-FFF2-40B4-BE49-F238E27FC236}">
                <a16:creationId xmlns:a16="http://schemas.microsoft.com/office/drawing/2014/main" id="{0349621B-56BD-AB92-E179-58BFB804C7EF}"/>
              </a:ext>
            </a:extLst>
          </p:cNvPr>
          <p:cNvGraphicFramePr>
            <a:graphicFrameLocks/>
          </p:cNvGraphicFramePr>
          <p:nvPr>
            <p:extLst>
              <p:ext uri="{D42A27DB-BD31-4B8C-83A1-F6EECF244321}">
                <p14:modId xmlns:p14="http://schemas.microsoft.com/office/powerpoint/2010/main" val="1851134813"/>
              </p:ext>
            </p:extLst>
          </p:nvPr>
        </p:nvGraphicFramePr>
        <p:xfrm>
          <a:off x="571500" y="1638299"/>
          <a:ext cx="11277600" cy="45720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7215507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3" name="Rectangle 3"/>
          <p:cNvSpPr>
            <a:spLocks noGrp="1" noChangeArrowheads="1"/>
          </p:cNvSpPr>
          <p:nvPr>
            <p:ph type="title"/>
          </p:nvPr>
        </p:nvSpPr>
        <p:spPr bwMode="auto">
          <a:xfrm>
            <a:off x="576001" y="475786"/>
            <a:ext cx="9783850" cy="446789"/>
          </a:xfrm>
          <a:noFill/>
          <a:ln>
            <a:miter lim="800000"/>
            <a:headEnd/>
            <a:tailEnd/>
          </a:ln>
        </p:spPr>
        <p:txBody>
          <a:bodyPr vert="horz" wrap="square" lIns="91440" tIns="45720" rIns="91440" bIns="45720" numCol="1" rtlCol="0" anchor="ctr" anchorCtr="0" compatLnSpc="1">
            <a:prstTxWarp prst="textNoShape">
              <a:avLst/>
            </a:prstTxWarp>
            <a:spAutoFit/>
          </a:bodyPr>
          <a:lstStyle/>
          <a:p>
            <a:r>
              <a:rPr lang="en-US" dirty="0">
                <a:solidFill>
                  <a:srgbClr val="3F3F3F"/>
                </a:solidFill>
                <a:cs typeface="Calibri" panose="020F0502020204030204" pitchFamily="34" charset="0"/>
              </a:rPr>
              <a:t>Even as wages are increasing</a:t>
            </a:r>
            <a:endParaRPr lang="en-US" dirty="0"/>
          </a:p>
        </p:txBody>
      </p:sp>
      <p:sp>
        <p:nvSpPr>
          <p:cNvPr id="6" name="Text Placeholder 4">
            <a:extLst>
              <a:ext uri="{FF2B5EF4-FFF2-40B4-BE49-F238E27FC236}">
                <a16:creationId xmlns:a16="http://schemas.microsoft.com/office/drawing/2014/main" id="{DEE1D5A3-3A71-AC82-2B26-6BC419899FAF}"/>
              </a:ext>
            </a:extLst>
          </p:cNvPr>
          <p:cNvSpPr txBox="1">
            <a:spLocks/>
          </p:cNvSpPr>
          <p:nvPr/>
        </p:nvSpPr>
        <p:spPr>
          <a:xfrm>
            <a:off x="571500" y="1225803"/>
            <a:ext cx="10248900" cy="333374"/>
          </a:xfrm>
          <a:prstGeom prst="rect">
            <a:avLst/>
          </a:prstGeom>
        </p:spPr>
        <p:txBody>
          <a:bodyPr/>
          <a:lstStyle>
            <a:lvl1pPr marL="457189" indent="-457189" algn="l" defTabSz="1219170" rtl="0" eaLnBrk="1" latinLnBrk="0" hangingPunct="1">
              <a:spcBef>
                <a:spcPct val="20000"/>
              </a:spcBef>
              <a:buFont typeface="Arial" panose="020B0604020202020204" pitchFamily="34" charset="0"/>
              <a:buChar char="•"/>
              <a:defRPr sz="1400" kern="1200">
                <a:solidFill>
                  <a:schemeClr val="tx1"/>
                </a:solidFill>
                <a:latin typeface="+mn-lt"/>
                <a:ea typeface="+mn-ea"/>
                <a:cs typeface="+mn-cs"/>
              </a:defRPr>
            </a:lvl1pPr>
            <a:lvl2pPr marL="990575" indent="-380990"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2pPr>
            <a:lvl3pPr marL="1523962" indent="-304792" algn="l" defTabSz="1219170" rtl="0" eaLnBrk="1" latinLnBrk="0" hangingPunct="1">
              <a:spcBef>
                <a:spcPct val="20000"/>
              </a:spcBef>
              <a:buFont typeface="Arial" panose="020B0604020202020204" pitchFamily="34" charset="0"/>
              <a:buChar char="•"/>
              <a:defRPr sz="1400" b="0" kern="1200">
                <a:solidFill>
                  <a:schemeClr val="tx1"/>
                </a:solidFill>
                <a:latin typeface="+mn-lt"/>
                <a:ea typeface="+mn-ea"/>
                <a:cs typeface="+mn-cs"/>
              </a:defRPr>
            </a:lvl3pPr>
            <a:lvl4pPr marL="2133547" indent="-304792" algn="l" defTabSz="1219170" rtl="0" eaLnBrk="1" latinLnBrk="0" hangingPunct="1">
              <a:spcBef>
                <a:spcPct val="20000"/>
              </a:spcBef>
              <a:buFont typeface="Arial" panose="020B0604020202020204" pitchFamily="34" charset="0"/>
              <a:buChar char="–"/>
              <a:defRPr sz="2133" kern="1200">
                <a:solidFill>
                  <a:schemeClr val="tx1"/>
                </a:solidFill>
                <a:latin typeface="+mn-lt"/>
                <a:ea typeface="+mn-ea"/>
                <a:cs typeface="+mn-cs"/>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a:lstStyle>
          <a:p>
            <a:pPr marL="0" indent="0">
              <a:buNone/>
            </a:pPr>
            <a:r>
              <a:rPr lang="en-US" sz="1800" dirty="0"/>
              <a:t>U.S. Average Hourly Earnings June 2022 Compared To February 2020</a:t>
            </a:r>
            <a:endParaRPr lang="en-GB" sz="1600" dirty="0">
              <a:solidFill>
                <a:srgbClr val="3F3F3F"/>
              </a:solidFill>
              <a:latin typeface="Calibri"/>
              <a:cs typeface="Arial" pitchFamily="34" charset="0"/>
            </a:endParaRPr>
          </a:p>
          <a:p>
            <a:pPr marL="0" indent="0">
              <a:buNone/>
            </a:pPr>
            <a:endParaRPr lang="en-US" dirty="0"/>
          </a:p>
        </p:txBody>
      </p:sp>
      <p:sp>
        <p:nvSpPr>
          <p:cNvPr id="7" name="TextBox 6">
            <a:extLst>
              <a:ext uri="{FF2B5EF4-FFF2-40B4-BE49-F238E27FC236}">
                <a16:creationId xmlns:a16="http://schemas.microsoft.com/office/drawing/2014/main" id="{93F45122-CCDC-D7D4-DBF7-0D2ECE40D470}"/>
              </a:ext>
            </a:extLst>
          </p:cNvPr>
          <p:cNvSpPr txBox="1"/>
          <p:nvPr/>
        </p:nvSpPr>
        <p:spPr>
          <a:xfrm>
            <a:off x="482712" y="6389493"/>
            <a:ext cx="11069208" cy="230832"/>
          </a:xfrm>
          <a:prstGeom prst="rect">
            <a:avLst/>
          </a:prstGeom>
          <a:noFill/>
        </p:spPr>
        <p:txBody>
          <a:bodyPr wrap="square" rtlCol="0">
            <a:spAutoFit/>
          </a:bodyPr>
          <a:lstStyle/>
          <a:p>
            <a:pPr algn="r"/>
            <a:r>
              <a:rPr lang="en-US" sz="900" b="0" dirty="0">
                <a:solidFill>
                  <a:schemeClr val="bg1">
                    <a:lumMod val="50000"/>
                  </a:schemeClr>
                </a:solidFill>
              </a:rPr>
              <a:t>﻿</a:t>
            </a:r>
            <a:r>
              <a:rPr lang="en-US" sz="900" b="0" dirty="0">
                <a:solidFill>
                  <a:schemeClr val="tx1">
                    <a:lumMod val="60000"/>
                    <a:lumOff val="40000"/>
                  </a:schemeClr>
                </a:solidFill>
              </a:rPr>
              <a:t>Source</a:t>
            </a:r>
            <a:r>
              <a:rPr lang="en-US" sz="900" b="0" dirty="0">
                <a:solidFill>
                  <a:schemeClr val="bg1">
                    <a:lumMod val="50000"/>
                  </a:schemeClr>
                </a:solidFill>
              </a:rPr>
              <a:t>: </a:t>
            </a:r>
            <a:r>
              <a:rPr lang="en-US" sz="900" dirty="0">
                <a:solidFill>
                  <a:schemeClr val="bg1">
                    <a:lumMod val="50000"/>
                  </a:schemeClr>
                </a:solidFill>
              </a:rPr>
              <a:t>Bureau of Labor Statistics</a:t>
            </a:r>
            <a:r>
              <a:rPr lang="en-US" sz="900" b="0" dirty="0">
                <a:solidFill>
                  <a:schemeClr val="bg1">
                    <a:lumMod val="50000"/>
                  </a:schemeClr>
                </a:solidFill>
              </a:rPr>
              <a:t>. 2022 © CoStar Group</a:t>
            </a:r>
          </a:p>
        </p:txBody>
      </p:sp>
      <p:graphicFrame>
        <p:nvGraphicFramePr>
          <p:cNvPr id="8" name="Content Placeholder 6">
            <a:extLst>
              <a:ext uri="{FF2B5EF4-FFF2-40B4-BE49-F238E27FC236}">
                <a16:creationId xmlns:a16="http://schemas.microsoft.com/office/drawing/2014/main" id="{60C66A3A-C8F2-B49F-82A0-37728B8005FC}"/>
              </a:ext>
            </a:extLst>
          </p:cNvPr>
          <p:cNvGraphicFramePr>
            <a:graphicFrameLocks/>
          </p:cNvGraphicFramePr>
          <p:nvPr>
            <p:extLst>
              <p:ext uri="{D42A27DB-BD31-4B8C-83A1-F6EECF244321}">
                <p14:modId xmlns:p14="http://schemas.microsoft.com/office/powerpoint/2010/main" val="1866148770"/>
              </p:ext>
            </p:extLst>
          </p:nvPr>
        </p:nvGraphicFramePr>
        <p:xfrm>
          <a:off x="571500" y="1638300"/>
          <a:ext cx="11277600" cy="4572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34024235"/>
      </p:ext>
    </p:extLst>
  </p:cSld>
  <p:clrMapOvr>
    <a:masterClrMapping/>
  </p:clrMapOvr>
  <p:transition/>
</p:sld>
</file>

<file path=ppt/theme/theme1.xml><?xml version="1.0" encoding="utf-8"?>
<a:theme xmlns:a="http://schemas.openxmlformats.org/drawingml/2006/main" name="Teal Logo">
  <a:themeElements>
    <a:clrScheme name="2021 STR colors">
      <a:dk1>
        <a:srgbClr val="3F3F3F"/>
      </a:dk1>
      <a:lt1>
        <a:srgbClr val="FFFFFF"/>
      </a:lt1>
      <a:dk2>
        <a:srgbClr val="1F8776"/>
      </a:dk2>
      <a:lt2>
        <a:srgbClr val="A8E3DA"/>
      </a:lt2>
      <a:accent1>
        <a:srgbClr val="00A88C"/>
      </a:accent1>
      <a:accent2>
        <a:srgbClr val="0863B5"/>
      </a:accent2>
      <a:accent3>
        <a:srgbClr val="48197F"/>
      </a:accent3>
      <a:accent4>
        <a:srgbClr val="00005B"/>
      </a:accent4>
      <a:accent5>
        <a:srgbClr val="ED7014"/>
      </a:accent5>
      <a:accent6>
        <a:srgbClr val="0B6838"/>
      </a:accent6>
      <a:hlink>
        <a:srgbClr val="248679"/>
      </a:hlink>
      <a:folHlink>
        <a:srgbClr val="A8E3DA"/>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TR_MasterSlides_2021_jan" id="{49B4B2AB-2BCE-4F4F-9A55-76004165F6AF}" vid="{1CA18D02-BFDD-E24D-8862-E3196497BA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4251</TotalTime>
  <Words>162</Words>
  <Application>Microsoft Office PowerPoint</Application>
  <PresentationFormat>Widescreen</PresentationFormat>
  <Paragraphs>19</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Open Sans Light</vt:lpstr>
      <vt:lpstr>Open Sans Semibold</vt:lpstr>
      <vt:lpstr>Teal Logo</vt:lpstr>
      <vt:lpstr>U.S. Labor Situation</vt:lpstr>
      <vt:lpstr>U.S. employment is back to its February 2020 level</vt:lpstr>
      <vt:lpstr>Labor participation remains low</vt:lpstr>
      <vt:lpstr>Lots of job openings</vt:lpstr>
      <vt:lpstr>Accommodation employment still lagging</vt:lpstr>
      <vt:lpstr>Even as wages are increasing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Hotel Level Results</dc:title>
  <dc:creator>Isaac Collazo</dc:creator>
  <cp:lastModifiedBy>Isaac Collazo</cp:lastModifiedBy>
  <cp:revision>5</cp:revision>
  <cp:lastPrinted>2022-08-15T20:06:33Z</cp:lastPrinted>
  <dcterms:created xsi:type="dcterms:W3CDTF">2021-09-23T21:15:20Z</dcterms:created>
  <dcterms:modified xsi:type="dcterms:W3CDTF">2022-08-23T12:35:20Z</dcterms:modified>
</cp:coreProperties>
</file>